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9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00" r:id="rId39"/>
    <p:sldId id="301" r:id="rId40"/>
    <p:sldId id="302" r:id="rId41"/>
    <p:sldId id="303" r:id="rId42"/>
    <p:sldId id="299" r:id="rId43"/>
    <p:sldId id="304" r:id="rId44"/>
    <p:sldId id="305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</p:sldIdLst>
  <p:sldSz cx="9144000" cy="6858000" type="screen4x3"/>
  <p:notesSz cx="9144000" cy="6858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242186"/>
            <a:ext cx="73869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644" y="2304415"/>
            <a:ext cx="8728710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A7eOgI8Ey8&amp;list=PLii-eQuaf57oilNDi921O8aJvZY1f3jvm&amp;index=26" TargetMode="External"/><Relationship Id="rId13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3WSSYuYMVyQ" TargetMode="External"/><Relationship Id="rId12" Type="http://schemas.openxmlformats.org/officeDocument/2006/relationships/hyperlink" Target="https://www.youtube.com/watch?v=kbwG6cdPKL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8Y8wM8ZDQa0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watch?v=dj82XrhfoWA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JKgcumi8PL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google.com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2.png"/><Relationship Id="rId7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98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.png"/><Relationship Id="rId7" Type="http://schemas.openxmlformats.org/officeDocument/2006/relationships/image" Target="../media/image101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2.png"/><Relationship Id="rId7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hyperlink" Target="http://45.228.175.14:7547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10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6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0" y="2743201"/>
            <a:ext cx="5486400" cy="19138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5BF17FE-5B7B-B8BC-A2E3-FA39D3176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28175"/>
            <a:ext cx="32956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3444" y="932434"/>
            <a:ext cx="555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Revisamos</a:t>
            </a:r>
            <a:r>
              <a:rPr spc="-65" dirty="0"/>
              <a:t> </a:t>
            </a:r>
            <a:r>
              <a:rPr dirty="0"/>
              <a:t>si</a:t>
            </a:r>
            <a:r>
              <a:rPr spc="-45" dirty="0"/>
              <a:t> </a:t>
            </a:r>
            <a:r>
              <a:rPr dirty="0"/>
              <a:t>es</a:t>
            </a:r>
            <a:r>
              <a:rPr spc="-35" dirty="0"/>
              <a:t> </a:t>
            </a:r>
            <a:r>
              <a:rPr spc="-10" dirty="0"/>
              <a:t>necesaria</a:t>
            </a:r>
            <a:r>
              <a:rPr spc="-90" dirty="0"/>
              <a:t> </a:t>
            </a:r>
            <a:r>
              <a:rPr spc="-5" dirty="0"/>
              <a:t>una</a:t>
            </a:r>
            <a:r>
              <a:rPr spc="-80" dirty="0"/>
              <a:t> </a:t>
            </a:r>
            <a:r>
              <a:rPr spc="-5" dirty="0"/>
              <a:t>actualización</a:t>
            </a:r>
            <a:r>
              <a:rPr spc="-65" dirty="0"/>
              <a:t> </a:t>
            </a:r>
            <a:r>
              <a:rPr spc="-5" dirty="0"/>
              <a:t>de</a:t>
            </a:r>
            <a:r>
              <a:rPr spc="-45" dirty="0"/>
              <a:t> </a:t>
            </a:r>
            <a:r>
              <a:rPr spc="-15" dirty="0"/>
              <a:t>Firmware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07644" y="2304415"/>
            <a:ext cx="872871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La</a:t>
            </a:r>
            <a:r>
              <a:rPr spc="-100" dirty="0"/>
              <a:t> </a:t>
            </a:r>
            <a:r>
              <a:rPr spc="-10" dirty="0"/>
              <a:t>versión</a:t>
            </a:r>
            <a:r>
              <a:rPr spc="-35" dirty="0"/>
              <a:t> </a:t>
            </a:r>
            <a:r>
              <a:rPr spc="-5" dirty="0"/>
              <a:t>mínima</a:t>
            </a:r>
            <a:r>
              <a:rPr spc="-65" dirty="0"/>
              <a:t> </a:t>
            </a:r>
            <a:r>
              <a:rPr spc="-5" dirty="0"/>
              <a:t>del</a:t>
            </a:r>
            <a:r>
              <a:rPr spc="-25" dirty="0"/>
              <a:t> </a:t>
            </a:r>
            <a:r>
              <a:rPr spc="-5" dirty="0"/>
              <a:t>firmware</a:t>
            </a:r>
            <a:r>
              <a:rPr spc="-105" dirty="0"/>
              <a:t> </a:t>
            </a:r>
            <a:r>
              <a:rPr spc="-5" dirty="0"/>
              <a:t>que</a:t>
            </a:r>
            <a:r>
              <a:rPr spc="-90" dirty="0"/>
              <a:t> </a:t>
            </a:r>
            <a:r>
              <a:rPr spc="-5" dirty="0" err="1"/>
              <a:t>debemos</a:t>
            </a:r>
            <a:r>
              <a:rPr spc="-90" dirty="0"/>
              <a:t> </a:t>
            </a:r>
            <a:r>
              <a:rPr lang="es-EC" spc="-5" dirty="0"/>
              <a:t>tener</a:t>
            </a:r>
            <a:r>
              <a:rPr spc="-105" dirty="0"/>
              <a:t> </a:t>
            </a:r>
            <a:r>
              <a:rPr dirty="0"/>
              <a:t>es</a:t>
            </a:r>
            <a:r>
              <a:rPr spc="-95" dirty="0"/>
              <a:t> </a:t>
            </a:r>
            <a:r>
              <a:rPr lang="es-EC" spc="-95" dirty="0"/>
              <a:t>la</a:t>
            </a:r>
            <a:r>
              <a:rPr spc="15" dirty="0"/>
              <a:t> </a:t>
            </a:r>
            <a:r>
              <a:rPr lang="es-EC" b="1" spc="-5" dirty="0"/>
              <a:t>6</a:t>
            </a:r>
            <a:r>
              <a:rPr lang="es-EC" b="1" spc="-5" dirty="0">
                <a:latin typeface="Constantia"/>
                <a:cs typeface="Constantia"/>
              </a:rPr>
              <a:t>.44.1 “</a:t>
            </a:r>
            <a:r>
              <a:rPr lang="es-EC" i="1" spc="-5" dirty="0">
                <a:latin typeface="Constantia"/>
                <a:cs typeface="Constantia"/>
              </a:rPr>
              <a:t>Si la antena SXT cuenta con una versión superior no es necesario realizar este paso.”</a:t>
            </a:r>
            <a:endParaRPr i="1" spc="-5" dirty="0"/>
          </a:p>
          <a:p>
            <a:pPr marL="99695">
              <a:lnSpc>
                <a:spcPct val="100000"/>
              </a:lnSpc>
              <a:spcBef>
                <a:spcPts val="20"/>
              </a:spcBef>
            </a:pPr>
            <a:endParaRPr sz="1750" dirty="0"/>
          </a:p>
          <a:p>
            <a:pPr marL="112395" marR="5080">
              <a:lnSpc>
                <a:spcPct val="100000"/>
              </a:lnSpc>
            </a:pPr>
            <a:r>
              <a:rPr spc="-5" dirty="0"/>
              <a:t>Si</a:t>
            </a:r>
            <a:r>
              <a:rPr spc="-15" dirty="0"/>
              <a:t> </a:t>
            </a:r>
            <a:r>
              <a:rPr spc="-5" dirty="0"/>
              <a:t>tenemos</a:t>
            </a:r>
            <a:r>
              <a:rPr spc="-65" dirty="0"/>
              <a:t> </a:t>
            </a:r>
            <a:r>
              <a:rPr spc="-5" dirty="0"/>
              <a:t>una</a:t>
            </a:r>
            <a:r>
              <a:rPr spc="-90" dirty="0"/>
              <a:t> </a:t>
            </a:r>
            <a:r>
              <a:rPr spc="-10" dirty="0"/>
              <a:t>versión</a:t>
            </a:r>
            <a:r>
              <a:rPr spc="-65" dirty="0"/>
              <a:t> </a:t>
            </a:r>
            <a:r>
              <a:rPr spc="-5" dirty="0"/>
              <a:t>anterior</a:t>
            </a:r>
            <a:r>
              <a:rPr spc="-9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lang="es-EC" b="1" spc="-5" dirty="0"/>
              <a:t>6</a:t>
            </a:r>
            <a:r>
              <a:rPr b="1" spc="-5" dirty="0">
                <a:latin typeface="Constantia"/>
                <a:cs typeface="Constantia"/>
              </a:rPr>
              <a:t>.</a:t>
            </a:r>
            <a:r>
              <a:rPr lang="es-EC" b="1" spc="-5" dirty="0">
                <a:latin typeface="Constantia"/>
                <a:cs typeface="Constantia"/>
              </a:rPr>
              <a:t>44.1</a:t>
            </a:r>
            <a:r>
              <a:rPr b="1" spc="-20" dirty="0">
                <a:latin typeface="Constantia"/>
                <a:cs typeface="Constantia"/>
              </a:rPr>
              <a:t> </a:t>
            </a:r>
            <a:r>
              <a:rPr spc="-5" dirty="0" err="1"/>
              <a:t>debemos</a:t>
            </a:r>
            <a:r>
              <a:rPr lang="es-EC" spc="-85" dirty="0"/>
              <a:t> </a:t>
            </a:r>
            <a:r>
              <a:rPr spc="-70" dirty="0"/>
              <a:t> </a:t>
            </a:r>
            <a:r>
              <a:rPr spc="-5" dirty="0"/>
              <a:t>realizar</a:t>
            </a:r>
            <a:r>
              <a:rPr spc="-70" dirty="0"/>
              <a:t> </a:t>
            </a:r>
            <a:r>
              <a:rPr dirty="0"/>
              <a:t>la</a:t>
            </a:r>
            <a:r>
              <a:rPr spc="-80" dirty="0"/>
              <a:t> </a:t>
            </a:r>
            <a:r>
              <a:rPr spc="-10" dirty="0"/>
              <a:t>respectiva</a:t>
            </a:r>
            <a:r>
              <a:rPr spc="-105" dirty="0"/>
              <a:t> </a:t>
            </a:r>
            <a:r>
              <a:rPr spc="-5" dirty="0"/>
              <a:t>actualización, </a:t>
            </a:r>
            <a:r>
              <a:rPr spc="-434" dirty="0"/>
              <a:t> </a:t>
            </a:r>
            <a:r>
              <a:rPr dirty="0"/>
              <a:t>y</a:t>
            </a:r>
            <a:r>
              <a:rPr spc="-60" dirty="0"/>
              <a:t> </a:t>
            </a:r>
            <a:r>
              <a:rPr dirty="0"/>
              <a:t>lo</a:t>
            </a:r>
            <a:r>
              <a:rPr spc="-80" dirty="0"/>
              <a:t> </a:t>
            </a:r>
            <a:r>
              <a:rPr spc="-5" dirty="0"/>
              <a:t>realizamos</a:t>
            </a:r>
            <a:r>
              <a:rPr spc="-90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dirty="0"/>
              <a:t>la</a:t>
            </a:r>
            <a:r>
              <a:rPr spc="-80" dirty="0"/>
              <a:t> </a:t>
            </a:r>
            <a:r>
              <a:rPr spc="-10" dirty="0"/>
              <a:t>siguiente</a:t>
            </a:r>
            <a:r>
              <a:rPr spc="-35" dirty="0"/>
              <a:t> </a:t>
            </a:r>
            <a:r>
              <a:rPr spc="-10" dirty="0"/>
              <a:t>manera:</a:t>
            </a:r>
          </a:p>
          <a:p>
            <a:pPr marL="99695">
              <a:lnSpc>
                <a:spcPct val="100000"/>
              </a:lnSpc>
              <a:spcBef>
                <a:spcPts val="25"/>
              </a:spcBef>
            </a:pPr>
            <a:endParaRPr sz="1750" dirty="0"/>
          </a:p>
          <a:p>
            <a:pPr marL="45529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60" dirty="0"/>
              <a:t>T</a:t>
            </a:r>
            <a:r>
              <a:rPr dirty="0"/>
              <a:t>ener</a:t>
            </a:r>
            <a:r>
              <a:rPr spc="-110" dirty="0"/>
              <a:t> </a:t>
            </a:r>
            <a:r>
              <a:rPr dirty="0"/>
              <a:t>el</a:t>
            </a:r>
            <a:r>
              <a:rPr spc="-60" dirty="0"/>
              <a:t> </a:t>
            </a:r>
            <a:r>
              <a:rPr dirty="0"/>
              <a:t>a</a:t>
            </a:r>
            <a:r>
              <a:rPr spc="-20" dirty="0"/>
              <a:t>r</a:t>
            </a:r>
            <a:r>
              <a:rPr spc="-5" dirty="0"/>
              <a:t>ch</a:t>
            </a:r>
            <a:r>
              <a:rPr spc="-25" dirty="0"/>
              <a:t>i</a:t>
            </a:r>
            <a:r>
              <a:rPr spc="-55" dirty="0"/>
              <a:t>v</a:t>
            </a:r>
            <a:r>
              <a:rPr dirty="0"/>
              <a:t>o</a:t>
            </a:r>
            <a:r>
              <a:rPr spc="-95" dirty="0"/>
              <a:t> </a:t>
            </a:r>
            <a:r>
              <a:rPr spc="-5" dirty="0"/>
              <a:t>de</a:t>
            </a:r>
            <a:r>
              <a:rPr dirty="0"/>
              <a:t>l</a:t>
            </a:r>
            <a:r>
              <a:rPr spc="-15" dirty="0"/>
              <a:t> </a:t>
            </a:r>
            <a:r>
              <a:rPr spc="40" dirty="0"/>
              <a:t>f</a:t>
            </a:r>
            <a:r>
              <a:rPr spc="-5" dirty="0"/>
              <a:t>ir</a:t>
            </a:r>
            <a:r>
              <a:rPr spc="-35" dirty="0"/>
              <a:t>m</a:t>
            </a:r>
            <a:r>
              <a:rPr spc="-10" dirty="0"/>
              <a:t>w</a:t>
            </a:r>
            <a:r>
              <a:rPr dirty="0"/>
              <a:t>a</a:t>
            </a:r>
            <a:r>
              <a:rPr spc="-20" dirty="0"/>
              <a:t>r</a:t>
            </a:r>
            <a:r>
              <a:rPr dirty="0"/>
              <a:t>e</a:t>
            </a:r>
            <a:r>
              <a:rPr spc="-105" dirty="0"/>
              <a:t> </a:t>
            </a:r>
            <a:r>
              <a:rPr dirty="0"/>
              <a:t>en</a:t>
            </a:r>
            <a:r>
              <a:rPr spc="-70" dirty="0"/>
              <a:t> </a:t>
            </a:r>
            <a:r>
              <a:rPr dirty="0"/>
              <a:t>su</a:t>
            </a:r>
            <a:r>
              <a:rPr spc="-20" dirty="0"/>
              <a:t> </a:t>
            </a:r>
            <a:r>
              <a:rPr dirty="0"/>
              <a:t>PC.</a:t>
            </a:r>
          </a:p>
          <a:p>
            <a:pPr marL="455295" indent="-342900">
              <a:lnSpc>
                <a:spcPct val="100000"/>
              </a:lnSpc>
              <a:buAutoNum type="arabicPeriod"/>
              <a:tabLst>
                <a:tab pos="454659" algn="l"/>
                <a:tab pos="455295" algn="l"/>
              </a:tabLst>
            </a:pPr>
            <a:r>
              <a:rPr spc="-5" dirty="0"/>
              <a:t>Abrir</a:t>
            </a:r>
            <a:r>
              <a:rPr spc="-85" dirty="0"/>
              <a:t> </a:t>
            </a:r>
            <a:r>
              <a:rPr dirty="0"/>
              <a:t>la</a:t>
            </a:r>
            <a:r>
              <a:rPr spc="-100" dirty="0"/>
              <a:t> </a:t>
            </a:r>
            <a:r>
              <a:rPr spc="-5" dirty="0"/>
              <a:t>opción</a:t>
            </a:r>
            <a:r>
              <a:rPr spc="-25" dirty="0"/>
              <a:t> </a:t>
            </a:r>
            <a:r>
              <a:rPr b="1" spc="-5" dirty="0">
                <a:latin typeface="Constantia"/>
                <a:cs typeface="Constantia"/>
              </a:rPr>
              <a:t>File</a:t>
            </a:r>
            <a:r>
              <a:rPr b="1" spc="-35" dirty="0">
                <a:latin typeface="Constantia"/>
                <a:cs typeface="Constantia"/>
              </a:rPr>
              <a:t> </a:t>
            </a:r>
            <a:r>
              <a:rPr dirty="0"/>
              <a:t>en</a:t>
            </a:r>
            <a:r>
              <a:rPr spc="-75" dirty="0"/>
              <a:t> </a:t>
            </a:r>
            <a:r>
              <a:rPr dirty="0"/>
              <a:t>el</a:t>
            </a:r>
            <a:r>
              <a:rPr spc="-40" dirty="0"/>
              <a:t> </a:t>
            </a:r>
            <a:r>
              <a:rPr spc="-15" dirty="0"/>
              <a:t>Winbox</a:t>
            </a:r>
          </a:p>
          <a:p>
            <a:pPr marL="455295" indent="-342900">
              <a:lnSpc>
                <a:spcPct val="100000"/>
              </a:lnSpc>
              <a:buAutoNum type="arabicPeriod"/>
              <a:tabLst>
                <a:tab pos="454659" algn="l"/>
                <a:tab pos="455295" algn="l"/>
              </a:tabLst>
            </a:pPr>
            <a:r>
              <a:rPr spc="-10" dirty="0"/>
              <a:t>Arrastrar</a:t>
            </a:r>
            <a:r>
              <a:rPr spc="-135" dirty="0"/>
              <a:t> </a:t>
            </a:r>
            <a:r>
              <a:rPr dirty="0"/>
              <a:t>el</a:t>
            </a:r>
            <a:r>
              <a:rPr spc="-60" dirty="0"/>
              <a:t> </a:t>
            </a:r>
            <a:r>
              <a:rPr spc="-20" dirty="0"/>
              <a:t>archivo</a:t>
            </a:r>
            <a:r>
              <a:rPr spc="-50" dirty="0"/>
              <a:t> </a:t>
            </a:r>
            <a:r>
              <a:rPr dirty="0"/>
              <a:t>hacia</a:t>
            </a:r>
            <a:r>
              <a:rPr spc="-45" dirty="0"/>
              <a:t> </a:t>
            </a:r>
            <a:r>
              <a:rPr dirty="0"/>
              <a:t>la</a:t>
            </a:r>
            <a:r>
              <a:rPr spc="-105" dirty="0"/>
              <a:t> </a:t>
            </a:r>
            <a:r>
              <a:rPr spc="-10" dirty="0"/>
              <a:t>ventana</a:t>
            </a:r>
            <a:r>
              <a:rPr spc="-75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dirty="0"/>
              <a:t>la</a:t>
            </a:r>
            <a:r>
              <a:rPr spc="-85" dirty="0"/>
              <a:t> </a:t>
            </a:r>
            <a:r>
              <a:rPr spc="-5" dirty="0"/>
              <a:t>opción</a:t>
            </a:r>
            <a:r>
              <a:rPr spc="-15" dirty="0"/>
              <a:t> </a:t>
            </a:r>
            <a:r>
              <a:rPr spc="-10" dirty="0"/>
              <a:t>File.</a:t>
            </a:r>
          </a:p>
          <a:p>
            <a:pPr marL="455295" indent="-342900">
              <a:lnSpc>
                <a:spcPct val="100000"/>
              </a:lnSpc>
              <a:buAutoNum type="arabicPeriod"/>
              <a:tabLst>
                <a:tab pos="454659" algn="l"/>
                <a:tab pos="455295" algn="l"/>
              </a:tabLst>
            </a:pPr>
            <a:r>
              <a:rPr lang="es-EC" spc="-160" dirty="0"/>
              <a:t>Esperar</a:t>
            </a:r>
            <a:r>
              <a:rPr spc="-110" dirty="0"/>
              <a:t> </a:t>
            </a:r>
            <a:r>
              <a:rPr spc="-5" dirty="0"/>
              <a:t>qu</a:t>
            </a:r>
            <a:r>
              <a:rPr dirty="0"/>
              <a:t>e</a:t>
            </a:r>
            <a:r>
              <a:rPr spc="-75" dirty="0"/>
              <a:t> </a:t>
            </a:r>
            <a:r>
              <a:rPr spc="-20" dirty="0"/>
              <a:t>r</a:t>
            </a:r>
            <a:r>
              <a:rPr dirty="0"/>
              <a:t>eal</a:t>
            </a:r>
            <a:r>
              <a:rPr spc="-10" dirty="0"/>
              <a:t>i</a:t>
            </a:r>
            <a:r>
              <a:rPr spc="-40" dirty="0"/>
              <a:t>c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spc="-40" dirty="0"/>
              <a:t>c</a:t>
            </a:r>
            <a:r>
              <a:rPr dirty="0"/>
              <a:t>op</a:t>
            </a:r>
            <a:r>
              <a:rPr spc="-10" dirty="0"/>
              <a:t>i</a:t>
            </a: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de</a:t>
            </a:r>
            <a:r>
              <a:rPr dirty="0"/>
              <a:t>l</a:t>
            </a:r>
            <a:r>
              <a:rPr spc="-50" dirty="0"/>
              <a:t> </a:t>
            </a:r>
            <a:r>
              <a:rPr dirty="0"/>
              <a:t>a</a:t>
            </a:r>
            <a:r>
              <a:rPr spc="-20" dirty="0"/>
              <a:t>r</a:t>
            </a:r>
            <a:r>
              <a:rPr spc="-5" dirty="0"/>
              <a:t>ch</a:t>
            </a:r>
            <a:r>
              <a:rPr spc="-25" dirty="0"/>
              <a:t>i</a:t>
            </a:r>
            <a:r>
              <a:rPr spc="-55" dirty="0"/>
              <a:t>v</a:t>
            </a:r>
            <a:r>
              <a:rPr dirty="0"/>
              <a:t>o</a:t>
            </a:r>
          </a:p>
          <a:p>
            <a:pPr marL="455295" indent="-342900">
              <a:lnSpc>
                <a:spcPct val="100000"/>
              </a:lnSpc>
              <a:buAutoNum type="arabicPeriod"/>
              <a:tabLst>
                <a:tab pos="454659" algn="l"/>
                <a:tab pos="455295" algn="l"/>
              </a:tabLst>
            </a:pPr>
            <a:r>
              <a:rPr lang="es-EC" spc="-5" dirty="0"/>
              <a:t>Reiniciar la antena SXT</a:t>
            </a:r>
            <a:r>
              <a:rPr spc="-5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A80D9C-813B-C405-096C-8AB3C5E8E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32" y="1321464"/>
            <a:ext cx="8487960" cy="704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0B85081-A007-B267-9655-030D00A62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95" y="1020572"/>
            <a:ext cx="7910808" cy="48747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3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8775" y="856234"/>
            <a:ext cx="348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C" b="1" spc="-10" dirty="0"/>
              <a:t>RESETEO DEL EQUIPO</a:t>
            </a:r>
            <a:endParaRPr b="1" spc="-15" dirty="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286" y="1292231"/>
            <a:ext cx="835342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ts val="2395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Nos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dirigimos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lang="es-EC" sz="1800" b="1" spc="-10" dirty="0" err="1">
                <a:latin typeface="Constantia"/>
                <a:cs typeface="Constantia"/>
              </a:rPr>
              <a:t>System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lang="es-EC" sz="1800" b="1" spc="-35" dirty="0" err="1">
                <a:latin typeface="Constantia"/>
                <a:cs typeface="Constantia"/>
              </a:rPr>
              <a:t>Reset</a:t>
            </a:r>
            <a:r>
              <a:rPr lang="es-EC" sz="1800" b="1" spc="-35" dirty="0">
                <a:latin typeface="Constantia"/>
                <a:cs typeface="Constantia"/>
              </a:rPr>
              <a:t> </a:t>
            </a:r>
            <a:r>
              <a:rPr lang="es-EC" sz="1800" b="1" spc="-35" dirty="0" err="1">
                <a:latin typeface="Constantia"/>
                <a:cs typeface="Constantia"/>
              </a:rPr>
              <a:t>Configuration</a:t>
            </a:r>
            <a:endParaRPr sz="20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 err="1">
                <a:latin typeface="Constantia"/>
                <a:cs typeface="Constantia"/>
              </a:rPr>
              <a:t>Opción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lang="es-EC" sz="1800" b="1" spc="-35" dirty="0" err="1">
                <a:latin typeface="Constantia"/>
                <a:cs typeface="Constantia"/>
              </a:rPr>
              <a:t>Reset</a:t>
            </a:r>
            <a:r>
              <a:rPr lang="es-EC" sz="1800" b="1" spc="-35" dirty="0">
                <a:latin typeface="Constantia"/>
                <a:cs typeface="Constantia"/>
              </a:rPr>
              <a:t> </a:t>
            </a:r>
            <a:r>
              <a:rPr lang="es-EC" sz="1800" b="1" spc="-35" dirty="0" err="1">
                <a:latin typeface="Constantia"/>
                <a:cs typeface="Constantia"/>
              </a:rPr>
              <a:t>Configuration</a:t>
            </a:r>
            <a:r>
              <a:rPr lang="es-EC" sz="1800" b="1" spc="-35" dirty="0">
                <a:latin typeface="Constantia"/>
                <a:cs typeface="Constantia"/>
              </a:rPr>
              <a:t> </a:t>
            </a:r>
            <a:r>
              <a:rPr lang="es-EC" sz="1800" spc="-35" dirty="0">
                <a:latin typeface="Constantia"/>
                <a:cs typeface="Constantia"/>
              </a:rPr>
              <a:t>marcamos las opciones </a:t>
            </a:r>
            <a:r>
              <a:rPr lang="es-EC" sz="1700" b="1" spc="-35" dirty="0">
                <a:latin typeface="Constantia"/>
                <a:cs typeface="Constantia"/>
              </a:rPr>
              <a:t>No Default </a:t>
            </a:r>
            <a:r>
              <a:rPr lang="es-EC" sz="1700" b="1" spc="-35" dirty="0" err="1">
                <a:latin typeface="Constantia"/>
                <a:cs typeface="Constantia"/>
              </a:rPr>
              <a:t>Configuration</a:t>
            </a:r>
            <a:r>
              <a:rPr lang="es-EC" sz="1700" b="1" spc="-35" dirty="0">
                <a:latin typeface="Constantia"/>
                <a:cs typeface="Constantia"/>
              </a:rPr>
              <a:t> </a:t>
            </a:r>
            <a:r>
              <a:rPr sz="1700" b="1" spc="20" dirty="0">
                <a:latin typeface="Constantia"/>
                <a:cs typeface="Constantia"/>
              </a:rPr>
              <a:t> </a:t>
            </a:r>
            <a:r>
              <a:rPr lang="es-EC" sz="1700" b="1" spc="20" dirty="0">
                <a:latin typeface="Constantia"/>
                <a:cs typeface="Constantia"/>
              </a:rPr>
              <a:t>Do </a:t>
            </a:r>
            <a:r>
              <a:rPr lang="es-EC" sz="1700" b="1" spc="20" dirty="0" err="1">
                <a:latin typeface="Constantia"/>
                <a:cs typeface="Constantia"/>
              </a:rPr>
              <a:t>Not</a:t>
            </a:r>
            <a:r>
              <a:rPr lang="es-EC" sz="1700" b="1" spc="20" dirty="0">
                <a:latin typeface="Constantia"/>
                <a:cs typeface="Constantia"/>
              </a:rPr>
              <a:t> </a:t>
            </a:r>
            <a:r>
              <a:rPr lang="es-EC" sz="1700" b="1" spc="20" dirty="0" err="1">
                <a:latin typeface="Constantia"/>
                <a:cs typeface="Constantia"/>
              </a:rPr>
              <a:t>Backup</a:t>
            </a:r>
            <a:endParaRPr lang="es-EC" sz="1700" b="1" spc="2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lang="es-EC" sz="1800" spc="-5" dirty="0">
                <a:latin typeface="Constantia"/>
                <a:cs typeface="Constantia"/>
              </a:rPr>
              <a:t>Y luego c</a:t>
            </a:r>
            <a:r>
              <a:rPr sz="1800" spc="-5" dirty="0" err="1">
                <a:latin typeface="Constantia"/>
                <a:cs typeface="Constantia"/>
              </a:rPr>
              <a:t>li</a:t>
            </a:r>
            <a:r>
              <a:rPr sz="1800" dirty="0" err="1">
                <a:latin typeface="Constantia"/>
                <a:cs typeface="Constantia"/>
              </a:rPr>
              <a:t>c</a:t>
            </a:r>
            <a:r>
              <a:rPr lang="es-EC" sz="1800" dirty="0">
                <a:latin typeface="Constantia"/>
                <a:cs typeface="Constantia"/>
              </a:rPr>
              <a:t> en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lang="es-EC" b="1" spc="-100" dirty="0" err="1">
                <a:latin typeface="Constantia"/>
                <a:cs typeface="Constantia"/>
              </a:rPr>
              <a:t>Reset</a:t>
            </a:r>
            <a:r>
              <a:rPr lang="es-EC" b="1" spc="-100" dirty="0">
                <a:latin typeface="Constantia"/>
                <a:cs typeface="Constantia"/>
              </a:rPr>
              <a:t> </a:t>
            </a:r>
            <a:r>
              <a:rPr lang="es-EC" b="1" spc="-100" dirty="0" err="1">
                <a:latin typeface="Constantia"/>
                <a:cs typeface="Constantia"/>
              </a:rPr>
              <a:t>Configuration</a:t>
            </a:r>
            <a:r>
              <a:rPr lang="es-EC" b="1" spc="-100" dirty="0">
                <a:latin typeface="Constantia"/>
                <a:cs typeface="Constantia"/>
              </a:rPr>
              <a:t> </a:t>
            </a:r>
            <a:r>
              <a:rPr lang="es-EC" spc="-100" dirty="0">
                <a:latin typeface="Constantia"/>
                <a:cs typeface="Constantia"/>
              </a:rPr>
              <a:t>y la antena se reseteará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F5CE53-BAF0-2E6B-FB86-DCF4C84F8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992" y="2667000"/>
            <a:ext cx="5334000" cy="3777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8775" y="856234"/>
            <a:ext cx="348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onstantia"/>
                <a:cs typeface="Constantia"/>
              </a:rPr>
              <a:t>CONFIGURACIÓN</a:t>
            </a:r>
            <a:r>
              <a:rPr b="1" spc="-4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DEL</a:t>
            </a:r>
            <a:r>
              <a:rPr b="1" spc="-55" dirty="0">
                <a:latin typeface="Constantia"/>
                <a:cs typeface="Constantia"/>
              </a:rPr>
              <a:t> </a:t>
            </a:r>
            <a:r>
              <a:rPr b="1" spc="-15" dirty="0">
                <a:latin typeface="Constantia"/>
                <a:cs typeface="Constantia"/>
              </a:rPr>
              <a:t>EQUIPO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540" y="1357121"/>
            <a:ext cx="835342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1.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Asignamos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Ip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local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del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Equipo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ts val="2395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Nos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dirigimos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Ip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Address</a:t>
            </a:r>
            <a:r>
              <a:rPr sz="1800" b="1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creamos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uno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signo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+</a:t>
            </a:r>
            <a:endParaRPr sz="20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Address</a:t>
            </a:r>
            <a:r>
              <a:rPr sz="1800" b="1" spc="2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ingresamos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Ip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con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prefijo: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192.168.88.1/24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Interface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escogemos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opción: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ether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también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llamada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ether-local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Cli</a:t>
            </a:r>
            <a:r>
              <a:rPr sz="1800" dirty="0">
                <a:latin typeface="Constantia"/>
                <a:cs typeface="Constantia"/>
              </a:rPr>
              <a:t>c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apl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5" dirty="0">
                <a:latin typeface="Constantia"/>
                <a:cs typeface="Constantia"/>
              </a:rPr>
              <a:t>ca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spc="5" dirty="0">
                <a:latin typeface="Constantia"/>
                <a:cs typeface="Constantia"/>
              </a:rPr>
              <a:t>K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" y="2971800"/>
            <a:ext cx="3657600" cy="3657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9200" y="28956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7244" y="999566"/>
            <a:ext cx="6032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2.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Configuración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Wireless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Si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encuentra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deshabilitada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tarjeta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Wlan</a:t>
            </a:r>
            <a:r>
              <a:rPr sz="1800" b="1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Habilitamos.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2209800"/>
            <a:ext cx="8077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2438400"/>
            <a:ext cx="4191000" cy="3810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9740" y="1084834"/>
            <a:ext cx="8293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latin typeface="Constantia"/>
                <a:cs typeface="Constantia"/>
              </a:rPr>
              <a:t>Pestaña</a:t>
            </a:r>
            <a:r>
              <a:rPr sz="1800" b="1" i="1" spc="-15" dirty="0">
                <a:latin typeface="Constantia"/>
                <a:cs typeface="Constantia"/>
              </a:rPr>
              <a:t> </a:t>
            </a:r>
            <a:r>
              <a:rPr sz="1800" b="1" i="1" spc="-10" dirty="0">
                <a:latin typeface="Constantia"/>
                <a:cs typeface="Constantia"/>
              </a:rPr>
              <a:t>General</a:t>
            </a:r>
            <a:endParaRPr sz="1800" dirty="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30" dirty="0">
                <a:latin typeface="Constantia"/>
                <a:cs typeface="Constantia"/>
              </a:rPr>
              <a:t>U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ez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hab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l</a:t>
            </a:r>
            <a:r>
              <a:rPr sz="1800" spc="-5" dirty="0">
                <a:latin typeface="Constantia"/>
                <a:cs typeface="Constantia"/>
              </a:rPr>
              <a:t>itad</a:t>
            </a:r>
            <a:r>
              <a:rPr sz="1800" spc="-10" dirty="0">
                <a:latin typeface="Constantia"/>
                <a:cs typeface="Constantia"/>
              </a:rPr>
              <a:t>a</a:t>
            </a:r>
            <a:r>
              <a:rPr sz="1800" dirty="0">
                <a:latin typeface="Constantia"/>
                <a:cs typeface="Constantia"/>
              </a:rPr>
              <a:t>, 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10" dirty="0">
                <a:latin typeface="Constantia"/>
                <a:cs typeface="Constantia"/>
              </a:rPr>
              <a:t>g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esamos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spc="-5" dirty="0">
                <a:latin typeface="Constantia"/>
                <a:cs typeface="Constantia"/>
              </a:rPr>
              <a:t>ime</a:t>
            </a:r>
            <a:r>
              <a:rPr sz="1800" spc="-3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pestaña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15" dirty="0">
                <a:latin typeface="Constantia"/>
                <a:cs typeface="Constantia"/>
              </a:rPr>
              <a:t>“</a:t>
            </a:r>
            <a:r>
              <a:rPr sz="1800" b="1" spc="-5" dirty="0">
                <a:latin typeface="Constantia"/>
                <a:cs typeface="Constantia"/>
              </a:rPr>
              <a:t>Gen</a:t>
            </a:r>
            <a:r>
              <a:rPr sz="1800" b="1" spc="5" dirty="0">
                <a:latin typeface="Constantia"/>
                <a:cs typeface="Constantia"/>
              </a:rPr>
              <a:t>e</a:t>
            </a:r>
            <a:r>
              <a:rPr sz="1800" b="1" spc="-40" dirty="0">
                <a:latin typeface="Constantia"/>
                <a:cs typeface="Constantia"/>
              </a:rPr>
              <a:t>r</a:t>
            </a:r>
            <a:r>
              <a:rPr sz="1800" b="1" dirty="0">
                <a:latin typeface="Constantia"/>
                <a:cs typeface="Constantia"/>
              </a:rPr>
              <a:t>a</a:t>
            </a:r>
            <a:r>
              <a:rPr sz="1800" b="1" spc="-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”</a:t>
            </a:r>
            <a:r>
              <a:rPr lang="es-EC" spc="-15" dirty="0">
                <a:latin typeface="Constantia"/>
                <a:cs typeface="Constantia"/>
              </a:rPr>
              <a:t>,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  de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Name</a:t>
            </a:r>
            <a:r>
              <a:rPr sz="1800" b="1" spc="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ingresamos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 err="1">
                <a:latin typeface="Constantia"/>
                <a:cs typeface="Constantia"/>
              </a:rPr>
              <a:t>el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lang="es-EC" sz="1800" spc="-60" dirty="0">
                <a:latin typeface="Constantia"/>
                <a:cs typeface="Constantia"/>
              </a:rPr>
              <a:t>ID del </a:t>
            </a:r>
            <a:r>
              <a:rPr sz="1800" spc="-15" dirty="0" err="1">
                <a:latin typeface="Constantia"/>
                <a:cs typeface="Constantia"/>
              </a:rPr>
              <a:t>contrato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cliente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Mac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Address </a:t>
            </a:r>
            <a:r>
              <a:rPr sz="1800" spc="-5" dirty="0">
                <a:latin typeface="Constantia"/>
                <a:cs typeface="Constantia"/>
              </a:rPr>
              <a:t>tenemos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ac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</a:t>
            </a: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ar</a:t>
            </a:r>
            <a:r>
              <a:rPr sz="1800" spc="-10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</a:t>
            </a:r>
            <a:r>
              <a:rPr sz="1800" spc="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sona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</a:t>
            </a:r>
            <a:r>
              <a:rPr sz="1800" dirty="0">
                <a:latin typeface="Constantia"/>
                <a:cs typeface="Constantia"/>
              </a:rPr>
              <a:t>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</a:t>
            </a:r>
            <a:r>
              <a:rPr sz="1800" spc="5" dirty="0">
                <a:latin typeface="Constantia"/>
                <a:cs typeface="Constantia"/>
              </a:rPr>
              <a:t>b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l</a:t>
            </a:r>
            <a:r>
              <a:rPr sz="1800" spc="-5" dirty="0">
                <a:latin typeface="Constantia"/>
                <a:cs typeface="Constantia"/>
              </a:rPr>
              <a:t>ita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 err="1">
                <a:latin typeface="Constantia"/>
                <a:cs typeface="Constantia"/>
              </a:rPr>
              <a:t>el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 err="1">
                <a:latin typeface="Constantia"/>
                <a:cs typeface="Constantia"/>
              </a:rPr>
              <a:t>se</a:t>
            </a:r>
            <a:r>
              <a:rPr sz="1800" spc="45" dirty="0" err="1">
                <a:latin typeface="Constantia"/>
                <a:cs typeface="Constantia"/>
              </a:rPr>
              <a:t>r</a:t>
            </a:r>
            <a:r>
              <a:rPr sz="1800" dirty="0" err="1">
                <a:latin typeface="Constantia"/>
                <a:cs typeface="Constantia"/>
              </a:rPr>
              <a:t>v</a:t>
            </a:r>
            <a:r>
              <a:rPr sz="1800" spc="-15" dirty="0" err="1">
                <a:latin typeface="Constantia"/>
                <a:cs typeface="Constantia"/>
              </a:rPr>
              <a:t>i</a:t>
            </a:r>
            <a:r>
              <a:rPr sz="1800" spc="-5" dirty="0" err="1">
                <a:latin typeface="Constantia"/>
                <a:cs typeface="Constantia"/>
              </a:rPr>
              <a:t>c</a:t>
            </a:r>
            <a:r>
              <a:rPr sz="1800" spc="-10" dirty="0" err="1">
                <a:latin typeface="Constantia"/>
                <a:cs typeface="Constantia"/>
              </a:rPr>
              <a:t>i</a:t>
            </a:r>
            <a:r>
              <a:rPr sz="1800" spc="-65" dirty="0" err="1">
                <a:latin typeface="Constantia"/>
                <a:cs typeface="Constantia"/>
              </a:rPr>
              <a:t>o</a:t>
            </a:r>
            <a:r>
              <a:rPr lang="es-EC" sz="1800" spc="-65" dirty="0">
                <a:latin typeface="Constantia"/>
                <a:cs typeface="Constantia"/>
              </a:rPr>
              <a:t> (de ser necesario)</a:t>
            </a:r>
            <a:r>
              <a:rPr sz="1800" dirty="0">
                <a:latin typeface="Constantia"/>
                <a:cs typeface="Constantia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209803"/>
            <a:ext cx="183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20" dirty="0">
                <a:latin typeface="Constantia"/>
                <a:cs typeface="Constantia"/>
              </a:rPr>
              <a:t>Pestaña</a:t>
            </a:r>
            <a:r>
              <a:rPr b="1" i="1" spc="-55" dirty="0">
                <a:latin typeface="Constantia"/>
                <a:cs typeface="Constantia"/>
              </a:rPr>
              <a:t> </a:t>
            </a:r>
            <a:r>
              <a:rPr b="1" i="1" spc="-10" dirty="0">
                <a:latin typeface="Constantia"/>
                <a:cs typeface="Constantia"/>
              </a:rPr>
              <a:t>Wireless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484123"/>
            <a:ext cx="701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Se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deben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realizar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muestra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gráfico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siguiente: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95115" y="990600"/>
            <a:ext cx="4712970" cy="4724400"/>
            <a:chOff x="3595115" y="990600"/>
            <a:chExt cx="4712970" cy="47244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399" y="990600"/>
              <a:ext cx="3964178" cy="4724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5115" y="2913888"/>
              <a:ext cx="1301496" cy="5486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54170" y="3019044"/>
              <a:ext cx="1070610" cy="346075"/>
            </a:xfrm>
            <a:custGeom>
              <a:avLst/>
              <a:gdLst/>
              <a:ahLst/>
              <a:cxnLst/>
              <a:rect l="l" t="t" r="r" b="b"/>
              <a:pathLst>
                <a:path w="1070610" h="346075">
                  <a:moveTo>
                    <a:pt x="997320" y="36545"/>
                  </a:moveTo>
                  <a:lnTo>
                    <a:pt x="0" y="321563"/>
                  </a:lnTo>
                  <a:lnTo>
                    <a:pt x="6857" y="345947"/>
                  </a:lnTo>
                  <a:lnTo>
                    <a:pt x="1004324" y="61044"/>
                  </a:lnTo>
                  <a:lnTo>
                    <a:pt x="1021801" y="42766"/>
                  </a:lnTo>
                  <a:lnTo>
                    <a:pt x="997320" y="36545"/>
                  </a:lnTo>
                  <a:close/>
                </a:path>
                <a:path w="1070610" h="346075">
                  <a:moveTo>
                    <a:pt x="1049316" y="23621"/>
                  </a:moveTo>
                  <a:lnTo>
                    <a:pt x="1042542" y="23621"/>
                  </a:lnTo>
                  <a:lnTo>
                    <a:pt x="1049527" y="48132"/>
                  </a:lnTo>
                  <a:lnTo>
                    <a:pt x="1004324" y="61044"/>
                  </a:lnTo>
                  <a:lnTo>
                    <a:pt x="975867" y="90804"/>
                  </a:lnTo>
                  <a:lnTo>
                    <a:pt x="970914" y="95757"/>
                  </a:lnTo>
                  <a:lnTo>
                    <a:pt x="971168" y="103885"/>
                  </a:lnTo>
                  <a:lnTo>
                    <a:pt x="976249" y="108711"/>
                  </a:lnTo>
                  <a:lnTo>
                    <a:pt x="981201" y="113537"/>
                  </a:lnTo>
                  <a:lnTo>
                    <a:pt x="989329" y="113410"/>
                  </a:lnTo>
                  <a:lnTo>
                    <a:pt x="1070228" y="28955"/>
                  </a:lnTo>
                  <a:lnTo>
                    <a:pt x="1049316" y="23621"/>
                  </a:lnTo>
                  <a:close/>
                </a:path>
                <a:path w="1070610" h="346075">
                  <a:moveTo>
                    <a:pt x="1021801" y="42766"/>
                  </a:moveTo>
                  <a:lnTo>
                    <a:pt x="1004324" y="61044"/>
                  </a:lnTo>
                  <a:lnTo>
                    <a:pt x="1049527" y="48132"/>
                  </a:lnTo>
                  <a:lnTo>
                    <a:pt x="1042924" y="48132"/>
                  </a:lnTo>
                  <a:lnTo>
                    <a:pt x="1021801" y="42766"/>
                  </a:lnTo>
                  <a:close/>
                </a:path>
                <a:path w="1070610" h="346075">
                  <a:moveTo>
                    <a:pt x="1036827" y="27050"/>
                  </a:moveTo>
                  <a:lnTo>
                    <a:pt x="1021801" y="42766"/>
                  </a:lnTo>
                  <a:lnTo>
                    <a:pt x="1042924" y="48132"/>
                  </a:lnTo>
                  <a:lnTo>
                    <a:pt x="1036827" y="27050"/>
                  </a:lnTo>
                  <a:close/>
                </a:path>
                <a:path w="1070610" h="346075">
                  <a:moveTo>
                    <a:pt x="1043520" y="27050"/>
                  </a:moveTo>
                  <a:lnTo>
                    <a:pt x="1036827" y="27050"/>
                  </a:lnTo>
                  <a:lnTo>
                    <a:pt x="1042924" y="48132"/>
                  </a:lnTo>
                  <a:lnTo>
                    <a:pt x="1049527" y="48132"/>
                  </a:lnTo>
                  <a:lnTo>
                    <a:pt x="1043520" y="27050"/>
                  </a:lnTo>
                  <a:close/>
                </a:path>
                <a:path w="1070610" h="346075">
                  <a:moveTo>
                    <a:pt x="1042542" y="23621"/>
                  </a:moveTo>
                  <a:lnTo>
                    <a:pt x="997320" y="36545"/>
                  </a:lnTo>
                  <a:lnTo>
                    <a:pt x="1021801" y="42766"/>
                  </a:lnTo>
                  <a:lnTo>
                    <a:pt x="1036827" y="27050"/>
                  </a:lnTo>
                  <a:lnTo>
                    <a:pt x="1043520" y="27050"/>
                  </a:lnTo>
                  <a:lnTo>
                    <a:pt x="1042542" y="23621"/>
                  </a:lnTo>
                  <a:close/>
                </a:path>
                <a:path w="1070610" h="346075">
                  <a:moveTo>
                    <a:pt x="956944" y="0"/>
                  </a:moveTo>
                  <a:lnTo>
                    <a:pt x="949959" y="4063"/>
                  </a:lnTo>
                  <a:lnTo>
                    <a:pt x="948308" y="10921"/>
                  </a:lnTo>
                  <a:lnTo>
                    <a:pt x="946530" y="17652"/>
                  </a:lnTo>
                  <a:lnTo>
                    <a:pt x="950594" y="24637"/>
                  </a:lnTo>
                  <a:lnTo>
                    <a:pt x="997320" y="36545"/>
                  </a:lnTo>
                  <a:lnTo>
                    <a:pt x="1042542" y="23621"/>
                  </a:lnTo>
                  <a:lnTo>
                    <a:pt x="1049316" y="23621"/>
                  </a:lnTo>
                  <a:lnTo>
                    <a:pt x="956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0667" y="3447288"/>
              <a:ext cx="1228343" cy="8519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9595" y="3581400"/>
              <a:ext cx="997585" cy="620395"/>
            </a:xfrm>
            <a:custGeom>
              <a:avLst/>
              <a:gdLst/>
              <a:ahLst/>
              <a:cxnLst/>
              <a:rect l="l" t="t" r="r" b="b"/>
              <a:pathLst>
                <a:path w="997585" h="620395">
                  <a:moveTo>
                    <a:pt x="954321" y="26409"/>
                  </a:moveTo>
                  <a:lnTo>
                    <a:pt x="929202" y="26988"/>
                  </a:lnTo>
                  <a:lnTo>
                    <a:pt x="0" y="598805"/>
                  </a:lnTo>
                  <a:lnTo>
                    <a:pt x="13207" y="620394"/>
                  </a:lnTo>
                  <a:lnTo>
                    <a:pt x="942449" y="48628"/>
                  </a:lnTo>
                  <a:lnTo>
                    <a:pt x="954321" y="26409"/>
                  </a:lnTo>
                  <a:close/>
                </a:path>
                <a:path w="997585" h="620395">
                  <a:moveTo>
                    <a:pt x="995913" y="2412"/>
                  </a:moveTo>
                  <a:lnTo>
                    <a:pt x="969137" y="2412"/>
                  </a:lnTo>
                  <a:lnTo>
                    <a:pt x="982471" y="24002"/>
                  </a:lnTo>
                  <a:lnTo>
                    <a:pt x="942449" y="48628"/>
                  </a:lnTo>
                  <a:lnTo>
                    <a:pt x="923036" y="84962"/>
                  </a:lnTo>
                  <a:lnTo>
                    <a:pt x="919733" y="91186"/>
                  </a:lnTo>
                  <a:lnTo>
                    <a:pt x="922019" y="98806"/>
                  </a:lnTo>
                  <a:lnTo>
                    <a:pt x="928242" y="102107"/>
                  </a:lnTo>
                  <a:lnTo>
                    <a:pt x="934338" y="105537"/>
                  </a:lnTo>
                  <a:lnTo>
                    <a:pt x="942086" y="103124"/>
                  </a:lnTo>
                  <a:lnTo>
                    <a:pt x="945388" y="96900"/>
                  </a:lnTo>
                  <a:lnTo>
                    <a:pt x="995913" y="2412"/>
                  </a:lnTo>
                  <a:close/>
                </a:path>
                <a:path w="997585" h="620395">
                  <a:moveTo>
                    <a:pt x="972117" y="7238"/>
                  </a:moveTo>
                  <a:lnTo>
                    <a:pt x="964564" y="7238"/>
                  </a:lnTo>
                  <a:lnTo>
                    <a:pt x="976121" y="25907"/>
                  </a:lnTo>
                  <a:lnTo>
                    <a:pt x="954321" y="26409"/>
                  </a:lnTo>
                  <a:lnTo>
                    <a:pt x="942449" y="48628"/>
                  </a:lnTo>
                  <a:lnTo>
                    <a:pt x="982471" y="24002"/>
                  </a:lnTo>
                  <a:lnTo>
                    <a:pt x="972117" y="7238"/>
                  </a:lnTo>
                  <a:close/>
                </a:path>
                <a:path w="997585" h="620395">
                  <a:moveTo>
                    <a:pt x="997203" y="0"/>
                  </a:moveTo>
                  <a:lnTo>
                    <a:pt x="880237" y="2666"/>
                  </a:lnTo>
                  <a:lnTo>
                    <a:pt x="874776" y="8509"/>
                  </a:lnTo>
                  <a:lnTo>
                    <a:pt x="875029" y="22605"/>
                  </a:lnTo>
                  <a:lnTo>
                    <a:pt x="880871" y="28067"/>
                  </a:lnTo>
                  <a:lnTo>
                    <a:pt x="929202" y="26988"/>
                  </a:lnTo>
                  <a:lnTo>
                    <a:pt x="969137" y="2412"/>
                  </a:lnTo>
                  <a:lnTo>
                    <a:pt x="995913" y="2412"/>
                  </a:lnTo>
                  <a:lnTo>
                    <a:pt x="997203" y="0"/>
                  </a:lnTo>
                  <a:close/>
                </a:path>
                <a:path w="997585" h="620395">
                  <a:moveTo>
                    <a:pt x="969137" y="2412"/>
                  </a:moveTo>
                  <a:lnTo>
                    <a:pt x="929202" y="26988"/>
                  </a:lnTo>
                  <a:lnTo>
                    <a:pt x="954321" y="26409"/>
                  </a:lnTo>
                  <a:lnTo>
                    <a:pt x="964564" y="7238"/>
                  </a:lnTo>
                  <a:lnTo>
                    <a:pt x="972117" y="7238"/>
                  </a:lnTo>
                  <a:lnTo>
                    <a:pt x="969137" y="2412"/>
                  </a:lnTo>
                  <a:close/>
                </a:path>
                <a:path w="997585" h="620395">
                  <a:moveTo>
                    <a:pt x="964564" y="7238"/>
                  </a:moveTo>
                  <a:lnTo>
                    <a:pt x="954321" y="26409"/>
                  </a:lnTo>
                  <a:lnTo>
                    <a:pt x="976121" y="25907"/>
                  </a:lnTo>
                  <a:lnTo>
                    <a:pt x="964564" y="7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1044" y="5886399"/>
            <a:ext cx="7912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De las </a:t>
            </a:r>
            <a:r>
              <a:rPr sz="1800" spc="-5" dirty="0">
                <a:latin typeface="Constantia"/>
                <a:cs typeface="Constantia"/>
              </a:rPr>
              <a:t>opciones </a:t>
            </a:r>
            <a:r>
              <a:rPr sz="1800" spc="-10" dirty="0">
                <a:latin typeface="Constantia"/>
                <a:cs typeface="Constantia"/>
              </a:rPr>
              <a:t>color </a:t>
            </a:r>
            <a:r>
              <a:rPr sz="1800" spc="-5" dirty="0">
                <a:latin typeface="Constantia"/>
                <a:cs typeface="Constantia"/>
              </a:rPr>
              <a:t>Azul </a:t>
            </a:r>
            <a:r>
              <a:rPr sz="1800" spc="-10" dirty="0">
                <a:latin typeface="Constantia"/>
                <a:cs typeface="Constantia"/>
              </a:rPr>
              <a:t>van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cambiar </a:t>
            </a:r>
            <a:r>
              <a:rPr sz="1800" dirty="0">
                <a:latin typeface="Constantia"/>
                <a:cs typeface="Constantia"/>
              </a:rPr>
              <a:t>el </a:t>
            </a:r>
            <a:r>
              <a:rPr sz="1800" i="1" spc="-5" dirty="0">
                <a:latin typeface="Constantia"/>
                <a:cs typeface="Constantia"/>
              </a:rPr>
              <a:t>Channel With, </a:t>
            </a:r>
            <a:r>
              <a:rPr sz="1800" i="1" spc="-10" dirty="0">
                <a:latin typeface="Constantia"/>
                <a:cs typeface="Constantia"/>
              </a:rPr>
              <a:t>Frecuencia, </a:t>
            </a:r>
            <a:r>
              <a:rPr sz="1800" i="1" spc="-25" dirty="0">
                <a:latin typeface="Constantia"/>
                <a:cs typeface="Constantia"/>
              </a:rPr>
              <a:t>SSID, </a:t>
            </a:r>
            <a:r>
              <a:rPr sz="1800" i="1" spc="-20" dirty="0">
                <a:latin typeface="Constantia"/>
                <a:cs typeface="Constantia"/>
              </a:rPr>
              <a:t> </a:t>
            </a:r>
            <a:r>
              <a:rPr sz="1800" i="1" spc="-5" dirty="0">
                <a:latin typeface="Constantia"/>
                <a:cs typeface="Constantia"/>
              </a:rPr>
              <a:t>Scan List</a:t>
            </a:r>
            <a:r>
              <a:rPr sz="1800" i="1" spc="-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dependiendo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Radio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Base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enganchemos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3069463"/>
            <a:ext cx="4037965" cy="1379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65" marR="46609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Protocolo </a:t>
            </a:r>
            <a:r>
              <a:rPr sz="1400" spc="-5" dirty="0">
                <a:latin typeface="Calibri"/>
                <a:cs typeface="Calibri"/>
              </a:rPr>
              <a:t>inalámbrico </a:t>
            </a:r>
            <a:r>
              <a:rPr sz="1400" dirty="0">
                <a:latin typeface="Calibri"/>
                <a:cs typeface="Calibri"/>
              </a:rPr>
              <a:t>basado en la </a:t>
            </a:r>
            <a:r>
              <a:rPr sz="1400" spc="-5" dirty="0">
                <a:latin typeface="Calibri"/>
                <a:cs typeface="Calibri"/>
              </a:rPr>
              <a:t>tecnología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TDMA (Tiempo Division de Multiple </a:t>
            </a:r>
            <a:r>
              <a:rPr sz="1400" dirty="0">
                <a:latin typeface="Calibri"/>
                <a:cs typeface="Calibri"/>
              </a:rPr>
              <a:t>Acceso) –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Nv2</a:t>
            </a:r>
            <a:r>
              <a:rPr sz="1400" spc="-10" dirty="0">
                <a:latin typeface="Calibri"/>
                <a:cs typeface="Calibri"/>
              </a:rPr>
              <a:t> (Nstreme version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permiten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todos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canales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soportador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spc="-10" dirty="0">
                <a:latin typeface="Calibri"/>
                <a:cs typeface="Calibri"/>
              </a:rPr>
              <a:t>hardware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140" y="2231263"/>
            <a:ext cx="1985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Lista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Canales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Escanear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38044" y="2330195"/>
            <a:ext cx="2487295" cy="547370"/>
            <a:chOff x="2638044" y="2330195"/>
            <a:chExt cx="2487295" cy="54737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8044" y="2330195"/>
              <a:ext cx="2487168" cy="5471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96845" y="2351150"/>
              <a:ext cx="2256155" cy="361315"/>
            </a:xfrm>
            <a:custGeom>
              <a:avLst/>
              <a:gdLst/>
              <a:ahLst/>
              <a:cxnLst/>
              <a:rect l="l" t="t" r="r" b="b"/>
              <a:pathLst>
                <a:path w="2256154" h="361314">
                  <a:moveTo>
                    <a:pt x="2182837" y="318843"/>
                  </a:moveTo>
                  <a:lnTo>
                    <a:pt x="2138426" y="337312"/>
                  </a:lnTo>
                  <a:lnTo>
                    <a:pt x="2135378" y="344804"/>
                  </a:lnTo>
                  <a:lnTo>
                    <a:pt x="2140712" y="357759"/>
                  </a:lnTo>
                  <a:lnTo>
                    <a:pt x="2148205" y="360807"/>
                  </a:lnTo>
                  <a:lnTo>
                    <a:pt x="2233910" y="325120"/>
                  </a:lnTo>
                  <a:lnTo>
                    <a:pt x="2229485" y="325120"/>
                  </a:lnTo>
                  <a:lnTo>
                    <a:pt x="2182837" y="318843"/>
                  </a:lnTo>
                  <a:close/>
                </a:path>
                <a:path w="2256154" h="361314">
                  <a:moveTo>
                    <a:pt x="2206218" y="309104"/>
                  </a:moveTo>
                  <a:lnTo>
                    <a:pt x="2182837" y="318843"/>
                  </a:lnTo>
                  <a:lnTo>
                    <a:pt x="2229485" y="325120"/>
                  </a:lnTo>
                  <a:lnTo>
                    <a:pt x="2229846" y="322452"/>
                  </a:lnTo>
                  <a:lnTo>
                    <a:pt x="2223389" y="322452"/>
                  </a:lnTo>
                  <a:lnTo>
                    <a:pt x="2206218" y="309104"/>
                  </a:lnTo>
                  <a:close/>
                </a:path>
                <a:path w="2256154" h="361314">
                  <a:moveTo>
                    <a:pt x="2163953" y="243966"/>
                  </a:moveTo>
                  <a:lnTo>
                    <a:pt x="2155952" y="244983"/>
                  </a:lnTo>
                  <a:lnTo>
                    <a:pt x="2151634" y="250444"/>
                  </a:lnTo>
                  <a:lnTo>
                    <a:pt x="2147316" y="256032"/>
                  </a:lnTo>
                  <a:lnTo>
                    <a:pt x="2148332" y="264033"/>
                  </a:lnTo>
                  <a:lnTo>
                    <a:pt x="2153793" y="268350"/>
                  </a:lnTo>
                  <a:lnTo>
                    <a:pt x="2186232" y="293568"/>
                  </a:lnTo>
                  <a:lnTo>
                    <a:pt x="2232914" y="299847"/>
                  </a:lnTo>
                  <a:lnTo>
                    <a:pt x="2229485" y="325120"/>
                  </a:lnTo>
                  <a:lnTo>
                    <a:pt x="2233910" y="325120"/>
                  </a:lnTo>
                  <a:lnTo>
                    <a:pt x="2256155" y="315849"/>
                  </a:lnTo>
                  <a:lnTo>
                    <a:pt x="2169414" y="248285"/>
                  </a:lnTo>
                  <a:lnTo>
                    <a:pt x="2163953" y="243966"/>
                  </a:lnTo>
                  <a:close/>
                </a:path>
                <a:path w="2256154" h="361314">
                  <a:moveTo>
                    <a:pt x="2226310" y="300736"/>
                  </a:moveTo>
                  <a:lnTo>
                    <a:pt x="2206218" y="309104"/>
                  </a:lnTo>
                  <a:lnTo>
                    <a:pt x="2223389" y="322452"/>
                  </a:lnTo>
                  <a:lnTo>
                    <a:pt x="2226310" y="300736"/>
                  </a:lnTo>
                  <a:close/>
                </a:path>
                <a:path w="2256154" h="361314">
                  <a:moveTo>
                    <a:pt x="2232793" y="300736"/>
                  </a:moveTo>
                  <a:lnTo>
                    <a:pt x="2226310" y="300736"/>
                  </a:lnTo>
                  <a:lnTo>
                    <a:pt x="2223389" y="322452"/>
                  </a:lnTo>
                  <a:lnTo>
                    <a:pt x="2229846" y="322452"/>
                  </a:lnTo>
                  <a:lnTo>
                    <a:pt x="2232793" y="300736"/>
                  </a:lnTo>
                  <a:close/>
                </a:path>
                <a:path w="2256154" h="361314">
                  <a:moveTo>
                    <a:pt x="3429" y="0"/>
                  </a:moveTo>
                  <a:lnTo>
                    <a:pt x="0" y="25146"/>
                  </a:lnTo>
                  <a:lnTo>
                    <a:pt x="2182837" y="318843"/>
                  </a:lnTo>
                  <a:lnTo>
                    <a:pt x="2206218" y="309104"/>
                  </a:lnTo>
                  <a:lnTo>
                    <a:pt x="2186232" y="293568"/>
                  </a:lnTo>
                  <a:lnTo>
                    <a:pt x="3429" y="0"/>
                  </a:lnTo>
                  <a:close/>
                </a:path>
                <a:path w="2256154" h="361314">
                  <a:moveTo>
                    <a:pt x="2186232" y="293568"/>
                  </a:moveTo>
                  <a:lnTo>
                    <a:pt x="2206218" y="309104"/>
                  </a:lnTo>
                  <a:lnTo>
                    <a:pt x="2226310" y="300736"/>
                  </a:lnTo>
                  <a:lnTo>
                    <a:pt x="2232793" y="300736"/>
                  </a:lnTo>
                  <a:lnTo>
                    <a:pt x="2232914" y="299847"/>
                  </a:lnTo>
                  <a:lnTo>
                    <a:pt x="2186232" y="29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74394" y="627329"/>
            <a:ext cx="2013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15" dirty="0">
                <a:latin typeface="Constantia"/>
                <a:cs typeface="Constantia"/>
              </a:rPr>
              <a:t>Pestaña</a:t>
            </a:r>
            <a:r>
              <a:rPr b="1" i="1" spc="-30" dirty="0">
                <a:latin typeface="Constantia"/>
                <a:cs typeface="Constantia"/>
              </a:rPr>
              <a:t> </a:t>
            </a:r>
            <a:r>
              <a:rPr b="1" i="1" spc="-15" dirty="0">
                <a:latin typeface="Constantia"/>
                <a:cs typeface="Constantia"/>
              </a:rPr>
              <a:t>Data</a:t>
            </a:r>
            <a:r>
              <a:rPr b="1" i="1" spc="-30" dirty="0">
                <a:latin typeface="Constantia"/>
                <a:cs typeface="Constantia"/>
              </a:rPr>
              <a:t> </a:t>
            </a:r>
            <a:r>
              <a:rPr b="1" i="1" spc="-20" dirty="0">
                <a:latin typeface="Constantia"/>
                <a:cs typeface="Constantia"/>
              </a:rPr>
              <a:t>Rate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394" y="901953"/>
            <a:ext cx="352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Realizamos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cambios: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91" y="2743200"/>
            <a:ext cx="18897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Tasas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 vamos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utilizar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Instalaciones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99157" y="2209561"/>
            <a:ext cx="1254760" cy="785877"/>
            <a:chOff x="1899157" y="2209561"/>
            <a:chExt cx="1254760" cy="785877"/>
          </a:xfrm>
        </p:grpSpPr>
        <p:sp>
          <p:nvSpPr>
            <p:cNvPr id="14" name="object 14"/>
            <p:cNvSpPr/>
            <p:nvPr/>
          </p:nvSpPr>
          <p:spPr>
            <a:xfrm>
              <a:off x="1899157" y="2209561"/>
              <a:ext cx="1237679" cy="686039"/>
            </a:xfrm>
            <a:custGeom>
              <a:avLst/>
              <a:gdLst/>
              <a:ahLst/>
              <a:cxnLst/>
              <a:rect l="l" t="t" r="r" b="b"/>
              <a:pathLst>
                <a:path w="1256030" h="710564">
                  <a:moveTo>
                    <a:pt x="1186237" y="26363"/>
                  </a:moveTo>
                  <a:lnTo>
                    <a:pt x="0" y="688467"/>
                  </a:lnTo>
                  <a:lnTo>
                    <a:pt x="12446" y="710565"/>
                  </a:lnTo>
                  <a:lnTo>
                    <a:pt x="1198677" y="48587"/>
                  </a:lnTo>
                  <a:lnTo>
                    <a:pt x="1211534" y="26869"/>
                  </a:lnTo>
                  <a:lnTo>
                    <a:pt x="1186237" y="26363"/>
                  </a:lnTo>
                  <a:close/>
                </a:path>
                <a:path w="1256030" h="710564">
                  <a:moveTo>
                    <a:pt x="1254846" y="3429"/>
                  </a:moveTo>
                  <a:lnTo>
                    <a:pt x="1227328" y="3429"/>
                  </a:lnTo>
                  <a:lnTo>
                    <a:pt x="1239774" y="25654"/>
                  </a:lnTo>
                  <a:lnTo>
                    <a:pt x="1198677" y="48587"/>
                  </a:lnTo>
                  <a:lnTo>
                    <a:pt x="1177671" y="84074"/>
                  </a:lnTo>
                  <a:lnTo>
                    <a:pt x="1174115" y="90043"/>
                  </a:lnTo>
                  <a:lnTo>
                    <a:pt x="1176147" y="97917"/>
                  </a:lnTo>
                  <a:lnTo>
                    <a:pt x="1182243" y="101473"/>
                  </a:lnTo>
                  <a:lnTo>
                    <a:pt x="1188212" y="105029"/>
                  </a:lnTo>
                  <a:lnTo>
                    <a:pt x="1196086" y="102997"/>
                  </a:lnTo>
                  <a:lnTo>
                    <a:pt x="1199642" y="96901"/>
                  </a:lnTo>
                  <a:lnTo>
                    <a:pt x="1254846" y="3429"/>
                  </a:lnTo>
                  <a:close/>
                </a:path>
                <a:path w="1256030" h="710564">
                  <a:moveTo>
                    <a:pt x="1211534" y="26869"/>
                  </a:moveTo>
                  <a:lnTo>
                    <a:pt x="1198677" y="48587"/>
                  </a:lnTo>
                  <a:lnTo>
                    <a:pt x="1236815" y="27305"/>
                  </a:lnTo>
                  <a:lnTo>
                    <a:pt x="1233297" y="27305"/>
                  </a:lnTo>
                  <a:lnTo>
                    <a:pt x="1211534" y="26869"/>
                  </a:lnTo>
                  <a:close/>
                </a:path>
                <a:path w="1256030" h="710564">
                  <a:moveTo>
                    <a:pt x="1222629" y="8128"/>
                  </a:moveTo>
                  <a:lnTo>
                    <a:pt x="1211534" y="26869"/>
                  </a:lnTo>
                  <a:lnTo>
                    <a:pt x="1233297" y="27305"/>
                  </a:lnTo>
                  <a:lnTo>
                    <a:pt x="1222629" y="8128"/>
                  </a:lnTo>
                  <a:close/>
                </a:path>
                <a:path w="1256030" h="710564">
                  <a:moveTo>
                    <a:pt x="1229959" y="8128"/>
                  </a:moveTo>
                  <a:lnTo>
                    <a:pt x="1222629" y="8128"/>
                  </a:lnTo>
                  <a:lnTo>
                    <a:pt x="1233297" y="27305"/>
                  </a:lnTo>
                  <a:lnTo>
                    <a:pt x="1236815" y="27305"/>
                  </a:lnTo>
                  <a:lnTo>
                    <a:pt x="1239774" y="25654"/>
                  </a:lnTo>
                  <a:lnTo>
                    <a:pt x="1229959" y="8128"/>
                  </a:lnTo>
                  <a:close/>
                </a:path>
                <a:path w="1256030" h="710564">
                  <a:moveTo>
                    <a:pt x="1227328" y="3429"/>
                  </a:moveTo>
                  <a:lnTo>
                    <a:pt x="1186237" y="26363"/>
                  </a:lnTo>
                  <a:lnTo>
                    <a:pt x="1211534" y="26869"/>
                  </a:lnTo>
                  <a:lnTo>
                    <a:pt x="1222629" y="8128"/>
                  </a:lnTo>
                  <a:lnTo>
                    <a:pt x="1229959" y="8128"/>
                  </a:lnTo>
                  <a:lnTo>
                    <a:pt x="1227328" y="3429"/>
                  </a:lnTo>
                  <a:close/>
                </a:path>
                <a:path w="1256030" h="710564">
                  <a:moveTo>
                    <a:pt x="1138555" y="0"/>
                  </a:moveTo>
                  <a:lnTo>
                    <a:pt x="1132713" y="5588"/>
                  </a:lnTo>
                  <a:lnTo>
                    <a:pt x="1132459" y="19685"/>
                  </a:lnTo>
                  <a:lnTo>
                    <a:pt x="1138047" y="25400"/>
                  </a:lnTo>
                  <a:lnTo>
                    <a:pt x="1186237" y="26363"/>
                  </a:lnTo>
                  <a:lnTo>
                    <a:pt x="1227328" y="3429"/>
                  </a:lnTo>
                  <a:lnTo>
                    <a:pt x="1254846" y="3429"/>
                  </a:lnTo>
                  <a:lnTo>
                    <a:pt x="1255522" y="2286"/>
                  </a:lnTo>
                  <a:lnTo>
                    <a:pt x="11385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 flipV="1">
              <a:off x="1916238" y="2743200"/>
              <a:ext cx="1237679" cy="252238"/>
            </a:xfrm>
            <a:custGeom>
              <a:avLst/>
              <a:gdLst/>
              <a:ahLst/>
              <a:cxnLst/>
              <a:rect l="l" t="t" r="r" b="b"/>
              <a:pathLst>
                <a:path w="1254760" h="560070">
                  <a:moveTo>
                    <a:pt x="1182873" y="528423"/>
                  </a:moveTo>
                  <a:lnTo>
                    <a:pt x="1134998" y="534415"/>
                  </a:lnTo>
                  <a:lnTo>
                    <a:pt x="1130045" y="540765"/>
                  </a:lnTo>
                  <a:lnTo>
                    <a:pt x="1131823" y="554735"/>
                  </a:lnTo>
                  <a:lnTo>
                    <a:pt x="1138173" y="559688"/>
                  </a:lnTo>
                  <a:lnTo>
                    <a:pt x="1240120" y="546861"/>
                  </a:lnTo>
                  <a:lnTo>
                    <a:pt x="1226058" y="546861"/>
                  </a:lnTo>
                  <a:lnTo>
                    <a:pt x="1182873" y="528423"/>
                  </a:lnTo>
                  <a:close/>
                </a:path>
                <a:path w="1254760" h="560070">
                  <a:moveTo>
                    <a:pt x="1207870" y="525303"/>
                  </a:moveTo>
                  <a:lnTo>
                    <a:pt x="1182873" y="528423"/>
                  </a:lnTo>
                  <a:lnTo>
                    <a:pt x="1226058" y="546861"/>
                  </a:lnTo>
                  <a:lnTo>
                    <a:pt x="1227802" y="542797"/>
                  </a:lnTo>
                  <a:lnTo>
                    <a:pt x="1220851" y="542797"/>
                  </a:lnTo>
                  <a:lnTo>
                    <a:pt x="1207870" y="525303"/>
                  </a:lnTo>
                  <a:close/>
                </a:path>
                <a:path w="1254760" h="560070">
                  <a:moveTo>
                    <a:pt x="1176527" y="450087"/>
                  </a:moveTo>
                  <a:lnTo>
                    <a:pt x="1165225" y="458342"/>
                  </a:lnTo>
                  <a:lnTo>
                    <a:pt x="1164082" y="466343"/>
                  </a:lnTo>
                  <a:lnTo>
                    <a:pt x="1168272" y="471931"/>
                  </a:lnTo>
                  <a:lnTo>
                    <a:pt x="1192823" y="505021"/>
                  </a:lnTo>
                  <a:lnTo>
                    <a:pt x="1236090" y="523493"/>
                  </a:lnTo>
                  <a:lnTo>
                    <a:pt x="1226058" y="546861"/>
                  </a:lnTo>
                  <a:lnTo>
                    <a:pt x="1240120" y="546861"/>
                  </a:lnTo>
                  <a:lnTo>
                    <a:pt x="1254252" y="545083"/>
                  </a:lnTo>
                  <a:lnTo>
                    <a:pt x="1188720" y="456818"/>
                  </a:lnTo>
                  <a:lnTo>
                    <a:pt x="1184528" y="451230"/>
                  </a:lnTo>
                  <a:lnTo>
                    <a:pt x="1176527" y="450087"/>
                  </a:lnTo>
                  <a:close/>
                </a:path>
                <a:path w="1254760" h="560070">
                  <a:moveTo>
                    <a:pt x="1229486" y="522604"/>
                  </a:moveTo>
                  <a:lnTo>
                    <a:pt x="1207870" y="525303"/>
                  </a:lnTo>
                  <a:lnTo>
                    <a:pt x="1220851" y="542797"/>
                  </a:lnTo>
                  <a:lnTo>
                    <a:pt x="1229486" y="522604"/>
                  </a:lnTo>
                  <a:close/>
                </a:path>
                <a:path w="1254760" h="560070">
                  <a:moveTo>
                    <a:pt x="1234008" y="522604"/>
                  </a:moveTo>
                  <a:lnTo>
                    <a:pt x="1229486" y="522604"/>
                  </a:lnTo>
                  <a:lnTo>
                    <a:pt x="1220851" y="542797"/>
                  </a:lnTo>
                  <a:lnTo>
                    <a:pt x="1227802" y="542797"/>
                  </a:lnTo>
                  <a:lnTo>
                    <a:pt x="1236090" y="523493"/>
                  </a:lnTo>
                  <a:lnTo>
                    <a:pt x="1234008" y="522604"/>
                  </a:lnTo>
                  <a:close/>
                </a:path>
                <a:path w="1254760" h="560070">
                  <a:moveTo>
                    <a:pt x="9905" y="0"/>
                  </a:moveTo>
                  <a:lnTo>
                    <a:pt x="0" y="23367"/>
                  </a:lnTo>
                  <a:lnTo>
                    <a:pt x="1182873" y="528423"/>
                  </a:lnTo>
                  <a:lnTo>
                    <a:pt x="1207870" y="525303"/>
                  </a:lnTo>
                  <a:lnTo>
                    <a:pt x="1192823" y="505021"/>
                  </a:lnTo>
                  <a:lnTo>
                    <a:pt x="9905" y="0"/>
                  </a:lnTo>
                  <a:close/>
                </a:path>
                <a:path w="1254760" h="560070">
                  <a:moveTo>
                    <a:pt x="1192823" y="505021"/>
                  </a:moveTo>
                  <a:lnTo>
                    <a:pt x="1207870" y="525303"/>
                  </a:lnTo>
                  <a:lnTo>
                    <a:pt x="1229486" y="522604"/>
                  </a:lnTo>
                  <a:lnTo>
                    <a:pt x="1234008" y="522604"/>
                  </a:lnTo>
                  <a:lnTo>
                    <a:pt x="1192823" y="505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ABD3E82-04A8-B6DD-7358-134F0A3DA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806" y="1128013"/>
            <a:ext cx="5001323" cy="5201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7244" y="856234"/>
            <a:ext cx="1958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20" dirty="0">
                <a:latin typeface="Constantia"/>
                <a:cs typeface="Constantia"/>
              </a:rPr>
              <a:t>Pestaña</a:t>
            </a:r>
            <a:r>
              <a:rPr b="1" i="1" spc="-70" dirty="0">
                <a:latin typeface="Constantia"/>
                <a:cs typeface="Constantia"/>
              </a:rPr>
              <a:t> </a:t>
            </a:r>
            <a:r>
              <a:rPr b="1" i="1" spc="-10" dirty="0">
                <a:latin typeface="Constantia"/>
                <a:cs typeface="Constantia"/>
              </a:rPr>
              <a:t>Advanced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7244" y="1130553"/>
            <a:ext cx="733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esta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pestaña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sólo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realizamos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cambio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Adaptive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Noise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Immunity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0" y="1524000"/>
            <a:ext cx="4876800" cy="5029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7340" y="4593716"/>
            <a:ext cx="2866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Minimiza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interferencia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efecto</a:t>
            </a:r>
            <a:r>
              <a:rPr sz="1400" spc="-5" dirty="0">
                <a:latin typeface="Calibri"/>
                <a:cs typeface="Calibri"/>
              </a:rPr>
              <a:t> del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ruido</a:t>
            </a:r>
            <a:r>
              <a:rPr sz="1400" spc="-10" dirty="0">
                <a:latin typeface="Calibri"/>
                <a:cs typeface="Calibri"/>
              </a:rPr>
              <a:t> sobre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calidad 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señal.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7792" y="4919471"/>
            <a:ext cx="1379220" cy="701040"/>
            <a:chOff x="2907792" y="4919471"/>
            <a:chExt cx="1379220" cy="7010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7792" y="4919471"/>
              <a:ext cx="1379220" cy="7010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67101" y="4941188"/>
              <a:ext cx="1148080" cy="486409"/>
            </a:xfrm>
            <a:custGeom>
              <a:avLst/>
              <a:gdLst/>
              <a:ahLst/>
              <a:cxnLst/>
              <a:rect l="l" t="t" r="r" b="b"/>
              <a:pathLst>
                <a:path w="1148079" h="486410">
                  <a:moveTo>
                    <a:pt x="1076156" y="454035"/>
                  </a:moveTo>
                  <a:lnTo>
                    <a:pt x="1028319" y="461137"/>
                  </a:lnTo>
                  <a:lnTo>
                    <a:pt x="1023493" y="467614"/>
                  </a:lnTo>
                  <a:lnTo>
                    <a:pt x="1025525" y="481457"/>
                  </a:lnTo>
                  <a:lnTo>
                    <a:pt x="1032001" y="486283"/>
                  </a:lnTo>
                  <a:lnTo>
                    <a:pt x="1038987" y="485140"/>
                  </a:lnTo>
                  <a:lnTo>
                    <a:pt x="1131435" y="471424"/>
                  </a:lnTo>
                  <a:lnTo>
                    <a:pt x="1119632" y="471424"/>
                  </a:lnTo>
                  <a:lnTo>
                    <a:pt x="1076156" y="454035"/>
                  </a:lnTo>
                  <a:close/>
                </a:path>
                <a:path w="1148079" h="486410">
                  <a:moveTo>
                    <a:pt x="1100948" y="450355"/>
                  </a:moveTo>
                  <a:lnTo>
                    <a:pt x="1076156" y="454035"/>
                  </a:lnTo>
                  <a:lnTo>
                    <a:pt x="1119632" y="471424"/>
                  </a:lnTo>
                  <a:lnTo>
                    <a:pt x="1121206" y="467487"/>
                  </a:lnTo>
                  <a:lnTo>
                    <a:pt x="1114298" y="467487"/>
                  </a:lnTo>
                  <a:lnTo>
                    <a:pt x="1100948" y="450355"/>
                  </a:lnTo>
                  <a:close/>
                </a:path>
                <a:path w="1148079" h="486410">
                  <a:moveTo>
                    <a:pt x="1067815" y="375793"/>
                  </a:moveTo>
                  <a:lnTo>
                    <a:pt x="1062354" y="380111"/>
                  </a:lnTo>
                  <a:lnTo>
                    <a:pt x="1056766" y="384429"/>
                  </a:lnTo>
                  <a:lnTo>
                    <a:pt x="1055751" y="392430"/>
                  </a:lnTo>
                  <a:lnTo>
                    <a:pt x="1060069" y="397891"/>
                  </a:lnTo>
                  <a:lnTo>
                    <a:pt x="1085483" y="430507"/>
                  </a:lnTo>
                  <a:lnTo>
                    <a:pt x="1129029" y="447929"/>
                  </a:lnTo>
                  <a:lnTo>
                    <a:pt x="1119632" y="471424"/>
                  </a:lnTo>
                  <a:lnTo>
                    <a:pt x="1131435" y="471424"/>
                  </a:lnTo>
                  <a:lnTo>
                    <a:pt x="1147699" y="469011"/>
                  </a:lnTo>
                  <a:lnTo>
                    <a:pt x="1080135" y="382270"/>
                  </a:lnTo>
                  <a:lnTo>
                    <a:pt x="1075816" y="376809"/>
                  </a:lnTo>
                  <a:lnTo>
                    <a:pt x="1067815" y="375793"/>
                  </a:lnTo>
                  <a:close/>
                </a:path>
                <a:path w="1148079" h="486410">
                  <a:moveTo>
                    <a:pt x="1122426" y="447167"/>
                  </a:moveTo>
                  <a:lnTo>
                    <a:pt x="1100948" y="450355"/>
                  </a:lnTo>
                  <a:lnTo>
                    <a:pt x="1114298" y="467487"/>
                  </a:lnTo>
                  <a:lnTo>
                    <a:pt x="1122426" y="447167"/>
                  </a:lnTo>
                  <a:close/>
                </a:path>
                <a:path w="1148079" h="486410">
                  <a:moveTo>
                    <a:pt x="1127125" y="447167"/>
                  </a:moveTo>
                  <a:lnTo>
                    <a:pt x="1122426" y="447167"/>
                  </a:lnTo>
                  <a:lnTo>
                    <a:pt x="1114298" y="467487"/>
                  </a:lnTo>
                  <a:lnTo>
                    <a:pt x="1121206" y="467487"/>
                  </a:lnTo>
                  <a:lnTo>
                    <a:pt x="1129029" y="447929"/>
                  </a:lnTo>
                  <a:lnTo>
                    <a:pt x="1127125" y="447167"/>
                  </a:lnTo>
                  <a:close/>
                </a:path>
                <a:path w="1148079" h="486410">
                  <a:moveTo>
                    <a:pt x="9398" y="0"/>
                  </a:moveTo>
                  <a:lnTo>
                    <a:pt x="0" y="23622"/>
                  </a:lnTo>
                  <a:lnTo>
                    <a:pt x="1076156" y="454035"/>
                  </a:lnTo>
                  <a:lnTo>
                    <a:pt x="1100948" y="450355"/>
                  </a:lnTo>
                  <a:lnTo>
                    <a:pt x="1085483" y="430507"/>
                  </a:lnTo>
                  <a:lnTo>
                    <a:pt x="9398" y="0"/>
                  </a:lnTo>
                  <a:close/>
                </a:path>
                <a:path w="1148079" h="486410">
                  <a:moveTo>
                    <a:pt x="1085483" y="430507"/>
                  </a:moveTo>
                  <a:lnTo>
                    <a:pt x="1100948" y="450355"/>
                  </a:lnTo>
                  <a:lnTo>
                    <a:pt x="1122426" y="447167"/>
                  </a:lnTo>
                  <a:lnTo>
                    <a:pt x="1127125" y="447167"/>
                  </a:lnTo>
                  <a:lnTo>
                    <a:pt x="1085483" y="430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644" y="780034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20" dirty="0">
                <a:latin typeface="Constantia"/>
                <a:cs typeface="Constantia"/>
              </a:rPr>
              <a:t>Pestaña</a:t>
            </a:r>
            <a:r>
              <a:rPr b="1" i="1" spc="355" dirty="0">
                <a:latin typeface="Constantia"/>
                <a:cs typeface="Constantia"/>
              </a:rPr>
              <a:t> </a:t>
            </a:r>
            <a:r>
              <a:rPr b="1" i="1" dirty="0">
                <a:latin typeface="Constantia"/>
                <a:cs typeface="Constantia"/>
              </a:rPr>
              <a:t>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9644" y="1054353"/>
            <a:ext cx="713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Debemos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ag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egar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tan</a:t>
            </a:r>
            <a:r>
              <a:rPr sz="1800" spc="-3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los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Chain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0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omo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Chan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1</a:t>
            </a:r>
            <a:r>
              <a:rPr sz="1800" b="1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apl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5" dirty="0">
                <a:latin typeface="Constantia"/>
                <a:cs typeface="Constantia"/>
              </a:rPr>
              <a:t>ca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MI</a:t>
            </a:r>
            <a:r>
              <a:rPr sz="1800" dirty="0">
                <a:latin typeface="Constantia"/>
                <a:cs typeface="Constantia"/>
              </a:rPr>
              <a:t>M</a:t>
            </a:r>
            <a:r>
              <a:rPr sz="1800" spc="-10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5476" y="1447825"/>
            <a:ext cx="5945505" cy="5176520"/>
            <a:chOff x="2665476" y="1447825"/>
            <a:chExt cx="5945505" cy="517652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0400" y="1447825"/>
              <a:ext cx="5410200" cy="51760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65476" y="2308859"/>
              <a:ext cx="2059305" cy="296545"/>
            </a:xfrm>
            <a:custGeom>
              <a:avLst/>
              <a:gdLst/>
              <a:ahLst/>
              <a:cxnLst/>
              <a:rect l="l" t="t" r="r" b="b"/>
              <a:pathLst>
                <a:path w="2059304" h="296544">
                  <a:moveTo>
                    <a:pt x="1976768" y="48116"/>
                  </a:moveTo>
                  <a:lnTo>
                    <a:pt x="0" y="267715"/>
                  </a:lnTo>
                  <a:lnTo>
                    <a:pt x="3048" y="296163"/>
                  </a:lnTo>
                  <a:lnTo>
                    <a:pt x="1979907" y="76444"/>
                  </a:lnTo>
                  <a:lnTo>
                    <a:pt x="2002650" y="59571"/>
                  </a:lnTo>
                  <a:lnTo>
                    <a:pt x="1976768" y="48116"/>
                  </a:lnTo>
                  <a:close/>
                </a:path>
                <a:path w="2059304" h="296544">
                  <a:moveTo>
                    <a:pt x="2034127" y="42290"/>
                  </a:moveTo>
                  <a:lnTo>
                    <a:pt x="2029206" y="42290"/>
                  </a:lnTo>
                  <a:lnTo>
                    <a:pt x="2032381" y="70612"/>
                  </a:lnTo>
                  <a:lnTo>
                    <a:pt x="1979907" y="76444"/>
                  </a:lnTo>
                  <a:lnTo>
                    <a:pt x="1936241" y="108838"/>
                  </a:lnTo>
                  <a:lnTo>
                    <a:pt x="1934972" y="117855"/>
                  </a:lnTo>
                  <a:lnTo>
                    <a:pt x="1939671" y="124205"/>
                  </a:lnTo>
                  <a:lnTo>
                    <a:pt x="1944370" y="130428"/>
                  </a:lnTo>
                  <a:lnTo>
                    <a:pt x="1953260" y="131825"/>
                  </a:lnTo>
                  <a:lnTo>
                    <a:pt x="2059051" y="53339"/>
                  </a:lnTo>
                  <a:lnTo>
                    <a:pt x="2034127" y="42290"/>
                  </a:lnTo>
                  <a:close/>
                </a:path>
                <a:path w="2059304" h="296544">
                  <a:moveTo>
                    <a:pt x="2002650" y="59571"/>
                  </a:moveTo>
                  <a:lnTo>
                    <a:pt x="1979907" y="76444"/>
                  </a:lnTo>
                  <a:lnTo>
                    <a:pt x="2032381" y="70612"/>
                  </a:lnTo>
                  <a:lnTo>
                    <a:pt x="2032252" y="69468"/>
                  </a:lnTo>
                  <a:lnTo>
                    <a:pt x="2025014" y="69468"/>
                  </a:lnTo>
                  <a:lnTo>
                    <a:pt x="2002650" y="59571"/>
                  </a:lnTo>
                  <a:close/>
                </a:path>
                <a:path w="2059304" h="296544">
                  <a:moveTo>
                    <a:pt x="2022348" y="44957"/>
                  </a:moveTo>
                  <a:lnTo>
                    <a:pt x="2002650" y="59571"/>
                  </a:lnTo>
                  <a:lnTo>
                    <a:pt x="2025014" y="69468"/>
                  </a:lnTo>
                  <a:lnTo>
                    <a:pt x="2022348" y="44957"/>
                  </a:lnTo>
                  <a:close/>
                </a:path>
                <a:path w="2059304" h="296544">
                  <a:moveTo>
                    <a:pt x="2029504" y="44957"/>
                  </a:moveTo>
                  <a:lnTo>
                    <a:pt x="2022348" y="44957"/>
                  </a:lnTo>
                  <a:lnTo>
                    <a:pt x="2025014" y="69468"/>
                  </a:lnTo>
                  <a:lnTo>
                    <a:pt x="2032252" y="69468"/>
                  </a:lnTo>
                  <a:lnTo>
                    <a:pt x="2029504" y="44957"/>
                  </a:lnTo>
                  <a:close/>
                </a:path>
                <a:path w="2059304" h="296544">
                  <a:moveTo>
                    <a:pt x="2029206" y="42290"/>
                  </a:moveTo>
                  <a:lnTo>
                    <a:pt x="1976768" y="48116"/>
                  </a:lnTo>
                  <a:lnTo>
                    <a:pt x="2002650" y="59571"/>
                  </a:lnTo>
                  <a:lnTo>
                    <a:pt x="2022348" y="44957"/>
                  </a:lnTo>
                  <a:lnTo>
                    <a:pt x="2029504" y="44957"/>
                  </a:lnTo>
                  <a:lnTo>
                    <a:pt x="2029206" y="42290"/>
                  </a:lnTo>
                  <a:close/>
                </a:path>
                <a:path w="2059304" h="296544">
                  <a:moveTo>
                    <a:pt x="1938654" y="0"/>
                  </a:moveTo>
                  <a:lnTo>
                    <a:pt x="1930273" y="3175"/>
                  </a:lnTo>
                  <a:lnTo>
                    <a:pt x="1926971" y="10413"/>
                  </a:lnTo>
                  <a:lnTo>
                    <a:pt x="1923796" y="17652"/>
                  </a:lnTo>
                  <a:lnTo>
                    <a:pt x="1927098" y="26035"/>
                  </a:lnTo>
                  <a:lnTo>
                    <a:pt x="1934337" y="29337"/>
                  </a:lnTo>
                  <a:lnTo>
                    <a:pt x="1976768" y="48116"/>
                  </a:lnTo>
                  <a:lnTo>
                    <a:pt x="2029206" y="42290"/>
                  </a:lnTo>
                  <a:lnTo>
                    <a:pt x="2034127" y="42290"/>
                  </a:lnTo>
                  <a:lnTo>
                    <a:pt x="1938654" y="0"/>
                  </a:lnTo>
                  <a:close/>
                </a:path>
              </a:pathLst>
            </a:custGeom>
            <a:solidFill>
              <a:srgbClr val="788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7431" y="2459862"/>
            <a:ext cx="281749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86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Debemos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tener </a:t>
            </a:r>
            <a:r>
              <a:rPr sz="1600" spc="-10" dirty="0">
                <a:latin typeface="Calibri"/>
                <a:cs typeface="Calibri"/>
              </a:rPr>
              <a:t>habilitados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Tanto </a:t>
            </a:r>
            <a:r>
              <a:rPr sz="1600" spc="-5" dirty="0">
                <a:latin typeface="Calibri"/>
                <a:cs typeface="Calibri"/>
              </a:rPr>
              <a:t>el Chain 0 </a:t>
            </a:r>
            <a:r>
              <a:rPr sz="1600" spc="-15" dirty="0">
                <a:latin typeface="Calibri"/>
                <a:cs typeface="Calibri"/>
              </a:rPr>
              <a:t>(Tx/Rx), </a:t>
            </a:r>
            <a:r>
              <a:rPr sz="1600" spc="-10" dirty="0">
                <a:latin typeface="Calibri"/>
                <a:cs typeface="Calibri"/>
              </a:rPr>
              <a:t>como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 Chain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(Tx/Rx)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spc="-10" dirty="0">
                <a:latin typeface="Calibri"/>
                <a:cs typeface="Calibri"/>
              </a:rPr>
              <a:t> que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Se utilicen las </a:t>
            </a:r>
            <a:r>
              <a:rPr sz="1600" spc="-10" dirty="0">
                <a:latin typeface="Calibri"/>
                <a:cs typeface="Calibri"/>
              </a:rPr>
              <a:t>dos antena internas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equipo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pueda </a:t>
            </a:r>
            <a:r>
              <a:rPr sz="1600" spc="-10" dirty="0">
                <a:latin typeface="Calibri"/>
                <a:cs typeface="Calibri"/>
              </a:rPr>
              <a:t>funcionar </a:t>
            </a:r>
            <a:r>
              <a:rPr sz="1600" spc="-5" dirty="0">
                <a:latin typeface="Calibri"/>
                <a:cs typeface="Calibri"/>
              </a:rPr>
              <a:t> MIMO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2x2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" y="588770"/>
            <a:ext cx="7985633" cy="61930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4394" y="780034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20" dirty="0">
                <a:latin typeface="Constantia"/>
                <a:cs typeface="Constantia"/>
              </a:rPr>
              <a:t>Pestaña</a:t>
            </a:r>
            <a:r>
              <a:rPr b="1" i="1" spc="370" dirty="0">
                <a:latin typeface="Constantia"/>
                <a:cs typeface="Constantia"/>
              </a:rPr>
              <a:t> </a:t>
            </a:r>
            <a:r>
              <a:rPr b="1" i="1" dirty="0">
                <a:latin typeface="Constantia"/>
                <a:cs typeface="Constantia"/>
              </a:rPr>
              <a:t>HT</a:t>
            </a:r>
            <a:r>
              <a:rPr b="1" i="1" spc="-60" dirty="0">
                <a:latin typeface="Constantia"/>
                <a:cs typeface="Constantia"/>
              </a:rPr>
              <a:t> </a:t>
            </a:r>
            <a:r>
              <a:rPr b="1" i="1" dirty="0">
                <a:latin typeface="Constantia"/>
                <a:cs typeface="Constantia"/>
              </a:rPr>
              <a:t>MCS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4394" y="1054353"/>
            <a:ext cx="479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esta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pestaña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dejar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configuración: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91027" y="1447800"/>
            <a:ext cx="5739130" cy="4838700"/>
            <a:chOff x="2891027" y="1447800"/>
            <a:chExt cx="5739130" cy="48387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1447800"/>
              <a:ext cx="5048250" cy="4838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91027" y="1954276"/>
              <a:ext cx="690880" cy="269240"/>
            </a:xfrm>
            <a:custGeom>
              <a:avLst/>
              <a:gdLst/>
              <a:ahLst/>
              <a:cxnLst/>
              <a:rect l="l" t="t" r="r" b="b"/>
              <a:pathLst>
                <a:path w="690879" h="269239">
                  <a:moveTo>
                    <a:pt x="608950" y="39029"/>
                  </a:moveTo>
                  <a:lnTo>
                    <a:pt x="0" y="241935"/>
                  </a:lnTo>
                  <a:lnTo>
                    <a:pt x="9144" y="269113"/>
                  </a:lnTo>
                  <a:lnTo>
                    <a:pt x="617874" y="66124"/>
                  </a:lnTo>
                  <a:lnTo>
                    <a:pt x="636580" y="44844"/>
                  </a:lnTo>
                  <a:lnTo>
                    <a:pt x="608950" y="39029"/>
                  </a:lnTo>
                  <a:close/>
                </a:path>
                <a:path w="690879" h="269239">
                  <a:moveTo>
                    <a:pt x="668586" y="22351"/>
                  </a:moveTo>
                  <a:lnTo>
                    <a:pt x="659002" y="22351"/>
                  </a:lnTo>
                  <a:lnTo>
                    <a:pt x="668020" y="49402"/>
                  </a:lnTo>
                  <a:lnTo>
                    <a:pt x="617874" y="66124"/>
                  </a:lnTo>
                  <a:lnTo>
                    <a:pt x="582041" y="106934"/>
                  </a:lnTo>
                  <a:lnTo>
                    <a:pt x="582676" y="115950"/>
                  </a:lnTo>
                  <a:lnTo>
                    <a:pt x="588645" y="121158"/>
                  </a:lnTo>
                  <a:lnTo>
                    <a:pt x="594487" y="126364"/>
                  </a:lnTo>
                  <a:lnTo>
                    <a:pt x="603504" y="125729"/>
                  </a:lnTo>
                  <a:lnTo>
                    <a:pt x="608711" y="119887"/>
                  </a:lnTo>
                  <a:lnTo>
                    <a:pt x="690372" y="26924"/>
                  </a:lnTo>
                  <a:lnTo>
                    <a:pt x="668586" y="22351"/>
                  </a:lnTo>
                  <a:close/>
                </a:path>
                <a:path w="690879" h="269239">
                  <a:moveTo>
                    <a:pt x="636580" y="44844"/>
                  </a:moveTo>
                  <a:lnTo>
                    <a:pt x="617874" y="66124"/>
                  </a:lnTo>
                  <a:lnTo>
                    <a:pt x="666496" y="49911"/>
                  </a:lnTo>
                  <a:lnTo>
                    <a:pt x="660654" y="49911"/>
                  </a:lnTo>
                  <a:lnTo>
                    <a:pt x="636580" y="44844"/>
                  </a:lnTo>
                  <a:close/>
                </a:path>
                <a:path w="690879" h="269239">
                  <a:moveTo>
                    <a:pt x="652780" y="26415"/>
                  </a:moveTo>
                  <a:lnTo>
                    <a:pt x="636580" y="44844"/>
                  </a:lnTo>
                  <a:lnTo>
                    <a:pt x="660654" y="49911"/>
                  </a:lnTo>
                  <a:lnTo>
                    <a:pt x="652780" y="26415"/>
                  </a:lnTo>
                  <a:close/>
                </a:path>
                <a:path w="690879" h="269239">
                  <a:moveTo>
                    <a:pt x="660357" y="26415"/>
                  </a:moveTo>
                  <a:lnTo>
                    <a:pt x="652780" y="26415"/>
                  </a:lnTo>
                  <a:lnTo>
                    <a:pt x="660654" y="49911"/>
                  </a:lnTo>
                  <a:lnTo>
                    <a:pt x="666496" y="49911"/>
                  </a:lnTo>
                  <a:lnTo>
                    <a:pt x="668020" y="49402"/>
                  </a:lnTo>
                  <a:lnTo>
                    <a:pt x="660357" y="26415"/>
                  </a:lnTo>
                  <a:close/>
                </a:path>
                <a:path w="690879" h="269239">
                  <a:moveTo>
                    <a:pt x="659002" y="22351"/>
                  </a:moveTo>
                  <a:lnTo>
                    <a:pt x="608950" y="39029"/>
                  </a:lnTo>
                  <a:lnTo>
                    <a:pt x="636580" y="44844"/>
                  </a:lnTo>
                  <a:lnTo>
                    <a:pt x="652780" y="26415"/>
                  </a:lnTo>
                  <a:lnTo>
                    <a:pt x="660357" y="26415"/>
                  </a:lnTo>
                  <a:lnTo>
                    <a:pt x="659002" y="22351"/>
                  </a:lnTo>
                  <a:close/>
                </a:path>
                <a:path w="690879" h="269239">
                  <a:moveTo>
                    <a:pt x="561594" y="0"/>
                  </a:moveTo>
                  <a:lnTo>
                    <a:pt x="553974" y="4825"/>
                  </a:lnTo>
                  <a:lnTo>
                    <a:pt x="552450" y="12573"/>
                  </a:lnTo>
                  <a:lnTo>
                    <a:pt x="550799" y="20320"/>
                  </a:lnTo>
                  <a:lnTo>
                    <a:pt x="555751" y="27939"/>
                  </a:lnTo>
                  <a:lnTo>
                    <a:pt x="563499" y="29463"/>
                  </a:lnTo>
                  <a:lnTo>
                    <a:pt x="608950" y="39029"/>
                  </a:lnTo>
                  <a:lnTo>
                    <a:pt x="659002" y="22351"/>
                  </a:lnTo>
                  <a:lnTo>
                    <a:pt x="668586" y="22351"/>
                  </a:lnTo>
                  <a:lnTo>
                    <a:pt x="569341" y="1524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788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7244" y="2078558"/>
            <a:ext cx="2579370" cy="1122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10" dirty="0">
                <a:latin typeface="Constantia"/>
                <a:cs typeface="Constantia"/>
              </a:rPr>
              <a:t>s</a:t>
            </a:r>
            <a:r>
              <a:rPr sz="1400" spc="-5" dirty="0">
                <a:latin typeface="Constantia"/>
                <a:cs typeface="Constantia"/>
              </a:rPr>
              <a:t>q</a:t>
            </a:r>
            <a:r>
              <a:rPr sz="1400" dirty="0">
                <a:latin typeface="Constantia"/>
                <a:cs typeface="Constantia"/>
              </a:rPr>
              <a:t>ue</a:t>
            </a:r>
            <a:r>
              <a:rPr sz="1400" spc="-5" dirty="0">
                <a:latin typeface="Constantia"/>
                <a:cs typeface="Constantia"/>
              </a:rPr>
              <a:t>m</a:t>
            </a:r>
            <a:r>
              <a:rPr sz="1400" dirty="0">
                <a:latin typeface="Constantia"/>
                <a:cs typeface="Constantia"/>
              </a:rPr>
              <a:t>a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d</a:t>
            </a: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25" dirty="0">
                <a:latin typeface="Constantia"/>
                <a:cs typeface="Constantia"/>
              </a:rPr>
              <a:t>M</a:t>
            </a:r>
            <a:r>
              <a:rPr sz="1400" spc="-5" dirty="0">
                <a:latin typeface="Constantia"/>
                <a:cs typeface="Constantia"/>
              </a:rPr>
              <a:t>o</a:t>
            </a:r>
            <a:r>
              <a:rPr sz="1400" spc="-10" dirty="0">
                <a:latin typeface="Constantia"/>
                <a:cs typeface="Constantia"/>
              </a:rPr>
              <a:t>d</a:t>
            </a:r>
            <a:r>
              <a:rPr sz="1400" spc="-5" dirty="0">
                <a:latin typeface="Constantia"/>
                <a:cs typeface="Constantia"/>
              </a:rPr>
              <a:t>u</a:t>
            </a:r>
            <a:r>
              <a:rPr sz="1400" dirty="0">
                <a:latin typeface="Constantia"/>
                <a:cs typeface="Constantia"/>
              </a:rPr>
              <a:t>lac</a:t>
            </a:r>
            <a:r>
              <a:rPr sz="1400" spc="-10" dirty="0">
                <a:latin typeface="Constantia"/>
                <a:cs typeface="Constantia"/>
              </a:rPr>
              <a:t>i</a:t>
            </a:r>
            <a:r>
              <a:rPr sz="1400" spc="-5" dirty="0">
                <a:latin typeface="Constantia"/>
                <a:cs typeface="Constantia"/>
              </a:rPr>
              <a:t>ó</a:t>
            </a:r>
            <a:r>
              <a:rPr sz="1400" dirty="0">
                <a:latin typeface="Constantia"/>
                <a:cs typeface="Constantia"/>
              </a:rPr>
              <a:t>n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tantia"/>
                <a:cs typeface="Constantia"/>
              </a:rPr>
              <a:t>y 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spc="-15" dirty="0">
                <a:latin typeface="Constantia"/>
                <a:cs typeface="Constantia"/>
              </a:rPr>
              <a:t>C</a:t>
            </a:r>
            <a:r>
              <a:rPr sz="1400" dirty="0">
                <a:latin typeface="Constantia"/>
                <a:cs typeface="Constantia"/>
              </a:rPr>
              <a:t>o</a:t>
            </a:r>
            <a:r>
              <a:rPr sz="1400" spc="-10" dirty="0">
                <a:latin typeface="Constantia"/>
                <a:cs typeface="Constantia"/>
              </a:rPr>
              <a:t>d</a:t>
            </a:r>
            <a:r>
              <a:rPr sz="1400" spc="-5" dirty="0">
                <a:latin typeface="Constantia"/>
                <a:cs typeface="Constantia"/>
              </a:rPr>
              <a:t>i</a:t>
            </a:r>
            <a:r>
              <a:rPr sz="1400" spc="25" dirty="0">
                <a:latin typeface="Constantia"/>
                <a:cs typeface="Constantia"/>
              </a:rPr>
              <a:t>f</a:t>
            </a:r>
            <a:r>
              <a:rPr sz="1400" spc="-5" dirty="0">
                <a:latin typeface="Constantia"/>
                <a:cs typeface="Constantia"/>
              </a:rPr>
              <a:t>icaci</a:t>
            </a:r>
            <a:r>
              <a:rPr sz="1400" spc="-10" dirty="0">
                <a:latin typeface="Constantia"/>
                <a:cs typeface="Constantia"/>
              </a:rPr>
              <a:t>ó</a:t>
            </a:r>
            <a:r>
              <a:rPr sz="1400" dirty="0">
                <a:latin typeface="Constantia"/>
                <a:cs typeface="Constantia"/>
              </a:rPr>
              <a:t>n</a:t>
            </a:r>
            <a:r>
              <a:rPr sz="1400" spc="-3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d</a:t>
            </a: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spc="-90" dirty="0">
                <a:latin typeface="Constantia"/>
                <a:cs typeface="Constantia"/>
              </a:rPr>
              <a:t>V</a:t>
            </a:r>
            <a:r>
              <a:rPr sz="1400" dirty="0">
                <a:latin typeface="Constantia"/>
                <a:cs typeface="Constantia"/>
              </a:rPr>
              <a:t>alor</a:t>
            </a:r>
            <a:r>
              <a:rPr sz="1400" spc="-10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d</a:t>
            </a:r>
            <a:r>
              <a:rPr sz="1400" dirty="0">
                <a:latin typeface="Constantia"/>
                <a:cs typeface="Constantia"/>
              </a:rPr>
              <a:t>e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Índi</a:t>
            </a:r>
            <a:r>
              <a:rPr sz="1400" spc="-30" dirty="0">
                <a:latin typeface="Constantia"/>
                <a:cs typeface="Constantia"/>
              </a:rPr>
              <a:t>c</a:t>
            </a:r>
            <a:r>
              <a:rPr sz="1400" dirty="0">
                <a:latin typeface="Constantia"/>
                <a:cs typeface="Constantia"/>
              </a:rPr>
              <a:t>e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onstantia"/>
              <a:cs typeface="Constantia"/>
            </a:endParaRPr>
          </a:p>
          <a:p>
            <a:pPr marL="12700" marR="810260">
              <a:lnSpc>
                <a:spcPct val="100000"/>
              </a:lnSpc>
            </a:pPr>
            <a:r>
              <a:rPr sz="1400" spc="-5" dirty="0">
                <a:latin typeface="Constantia"/>
                <a:cs typeface="Constantia"/>
              </a:rPr>
              <a:t>Norma</a:t>
            </a:r>
            <a:r>
              <a:rPr sz="1400" spc="-8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que</a:t>
            </a:r>
            <a:r>
              <a:rPr sz="1400" spc="-8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utilizamos: </a:t>
            </a:r>
            <a:r>
              <a:rPr sz="1400" spc="-3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Del</a:t>
            </a:r>
            <a:r>
              <a:rPr sz="1400" spc="-2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alibri"/>
                <a:cs typeface="Calibri"/>
              </a:rPr>
              <a:t>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al</a:t>
            </a:r>
            <a:r>
              <a:rPr sz="1600" b="1" spc="36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45844" y="780034"/>
            <a:ext cx="739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latin typeface="Constantia"/>
                <a:cs typeface="Constantia"/>
              </a:rPr>
              <a:t>Pestaña</a:t>
            </a:r>
            <a:r>
              <a:rPr sz="1800" b="1" i="1" spc="-45" dirty="0">
                <a:latin typeface="Constantia"/>
                <a:cs typeface="Constantia"/>
              </a:rPr>
              <a:t> </a:t>
            </a:r>
            <a:r>
              <a:rPr sz="1800" b="1" i="1" spc="-5" dirty="0">
                <a:latin typeface="Constantia"/>
                <a:cs typeface="Constantia"/>
              </a:rPr>
              <a:t>Tx</a:t>
            </a:r>
            <a:r>
              <a:rPr sz="1800" b="1" i="1" spc="-15" dirty="0">
                <a:latin typeface="Constantia"/>
                <a:cs typeface="Constantia"/>
              </a:rPr>
              <a:t> </a:t>
            </a:r>
            <a:r>
              <a:rPr sz="1800" b="1" i="1" spc="-25" dirty="0">
                <a:latin typeface="Constantia"/>
                <a:cs typeface="Constantia"/>
              </a:rPr>
              <a:t>Power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esta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pestaña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40" dirty="0">
                <a:latin typeface="Constantia"/>
                <a:cs typeface="Constantia"/>
              </a:rPr>
              <a:t>f</a:t>
            </a:r>
            <a:r>
              <a:rPr sz="1800" spc="-5" dirty="0">
                <a:latin typeface="Constantia"/>
                <a:cs typeface="Constantia"/>
              </a:rPr>
              <a:t>irma</a:t>
            </a:r>
            <a:r>
              <a:rPr sz="1800" dirty="0">
                <a:latin typeface="Constantia"/>
                <a:cs typeface="Constantia"/>
              </a:rPr>
              <a:t>r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 </a:t>
            </a:r>
            <a:r>
              <a:rPr sz="1800" b="1" spc="-5" dirty="0">
                <a:latin typeface="Constantia"/>
                <a:cs typeface="Constantia"/>
              </a:rPr>
              <a:t>T</a:t>
            </a:r>
            <a:r>
              <a:rPr sz="1800" b="1" dirty="0">
                <a:latin typeface="Constantia"/>
                <a:cs typeface="Constantia"/>
              </a:rPr>
              <a:t>x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p</a:t>
            </a:r>
            <a:r>
              <a:rPr sz="1800" b="1" spc="-35" dirty="0">
                <a:latin typeface="Constantia"/>
                <a:cs typeface="Constantia"/>
              </a:rPr>
              <a:t>o</a:t>
            </a:r>
            <a:r>
              <a:rPr sz="1800" b="1" spc="-55" dirty="0">
                <a:latin typeface="Constantia"/>
                <a:cs typeface="Constantia"/>
              </a:rPr>
              <a:t>w</a:t>
            </a:r>
            <a:r>
              <a:rPr sz="1800" b="1" dirty="0">
                <a:latin typeface="Constantia"/>
                <a:cs typeface="Constantia"/>
              </a:rPr>
              <a:t>er</a:t>
            </a:r>
            <a:r>
              <a:rPr sz="1800" b="1" spc="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enga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ámet</a:t>
            </a:r>
            <a:r>
              <a:rPr sz="1800" spc="-1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5" dirty="0">
                <a:latin typeface="Constantia"/>
                <a:cs typeface="Constantia"/>
              </a:rPr>
              <a:t>D</a:t>
            </a:r>
            <a:r>
              <a:rPr sz="1800" dirty="0">
                <a:latin typeface="Constantia"/>
                <a:cs typeface="Constantia"/>
              </a:rPr>
              <a:t>efa</a:t>
            </a:r>
            <a:r>
              <a:rPr sz="1800" spc="-10" dirty="0">
                <a:latin typeface="Constantia"/>
                <a:cs typeface="Constantia"/>
              </a:rPr>
              <a:t>u</a:t>
            </a:r>
            <a:r>
              <a:rPr sz="1800" dirty="0">
                <a:latin typeface="Constantia"/>
                <a:cs typeface="Constantia"/>
              </a:rPr>
              <a:t>lt.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7400" y="1676400"/>
            <a:ext cx="55626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3400" y="902419"/>
            <a:ext cx="8509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3. Configuración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NAT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(Traducción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Dirección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Red)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Nos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dirigimos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IP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 </a:t>
            </a:r>
            <a:r>
              <a:rPr sz="1800" b="1" spc="-10" dirty="0">
                <a:latin typeface="Constantia"/>
                <a:cs typeface="Constantia"/>
              </a:rPr>
              <a:t>Firewall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420" dirty="0">
                <a:latin typeface="Constantia"/>
                <a:cs typeface="Constantia"/>
              </a:rPr>
              <a:t> </a:t>
            </a:r>
            <a:r>
              <a:rPr sz="1800" b="1" spc="-35" dirty="0">
                <a:latin typeface="Constantia"/>
                <a:cs typeface="Constantia"/>
              </a:rPr>
              <a:t>NAT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(Conversión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de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Direciones</a:t>
            </a:r>
            <a:r>
              <a:rPr sz="1800" b="1" spc="-10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RED)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Hacemos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clic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+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para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agregar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una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Regla.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5807" y="1957698"/>
            <a:ext cx="6248400" cy="1143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42415" y="3281914"/>
            <a:ext cx="619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Pestaña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General,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Chain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seleccionamos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60" dirty="0">
                <a:latin typeface="Constantia"/>
                <a:cs typeface="Constantia"/>
              </a:rPr>
              <a:t>“</a:t>
            </a:r>
            <a:r>
              <a:rPr sz="1800" b="1" spc="-60" dirty="0">
                <a:latin typeface="Constantia"/>
                <a:cs typeface="Constantia"/>
              </a:rPr>
              <a:t>srcnat</a:t>
            </a:r>
            <a:r>
              <a:rPr sz="1800" spc="-60" dirty="0">
                <a:latin typeface="Constantia"/>
                <a:cs typeface="Constantia"/>
              </a:rPr>
              <a:t>”.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Pestaña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Action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escogemos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45" dirty="0">
                <a:latin typeface="Constantia"/>
                <a:cs typeface="Constantia"/>
              </a:rPr>
              <a:t>“</a:t>
            </a:r>
            <a:r>
              <a:rPr sz="1800" b="1" spc="-45" dirty="0">
                <a:latin typeface="Constantia"/>
                <a:cs typeface="Constantia"/>
              </a:rPr>
              <a:t>masquerade</a:t>
            </a:r>
            <a:r>
              <a:rPr sz="1800" spc="-45" dirty="0">
                <a:latin typeface="Constantia"/>
                <a:cs typeface="Constantia"/>
              </a:rPr>
              <a:t>”.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1540" y="4154695"/>
            <a:ext cx="4953000" cy="24442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800" y="1066800"/>
            <a:ext cx="7162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3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5244" y="845409"/>
            <a:ext cx="8422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4.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Configuración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DHCP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–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CLIENT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Esta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nos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permitirá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obtener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una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Ip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asignara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 err="1">
                <a:latin typeface="Constantia"/>
                <a:cs typeface="Constantia"/>
              </a:rPr>
              <a:t>el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lang="es-EC" sz="1800" dirty="0">
                <a:latin typeface="Constantia"/>
                <a:cs typeface="Constantia"/>
              </a:rPr>
              <a:t>CCR</a:t>
            </a:r>
            <a:r>
              <a:rPr sz="1800" spc="-20" dirty="0">
                <a:latin typeface="Constantia"/>
                <a:cs typeface="Constantia"/>
              </a:rPr>
              <a:t>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Ingresamos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Ip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DHCP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Client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Cli</a:t>
            </a:r>
            <a:r>
              <a:rPr sz="1800" dirty="0">
                <a:latin typeface="Constantia"/>
                <a:cs typeface="Constantia"/>
              </a:rPr>
              <a:t>c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+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ag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ega</a:t>
            </a:r>
            <a:r>
              <a:rPr sz="1800" spc="-15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.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2301" y="2107603"/>
            <a:ext cx="5105400" cy="1219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9572" y="3389306"/>
            <a:ext cx="836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ventana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tenemos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escoger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Interface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asignar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Ip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(Wlan).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99807" y="3763856"/>
            <a:ext cx="3200400" cy="26955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3400" y="6345061"/>
            <a:ext cx="179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spc="-20" dirty="0">
                <a:latin typeface="Constantia"/>
                <a:cs typeface="Constantia"/>
              </a:rPr>
              <a:t>A</a:t>
            </a:r>
            <a:r>
              <a:rPr sz="1800" b="1" spc="-5" dirty="0">
                <a:latin typeface="Constantia"/>
                <a:cs typeface="Constantia"/>
              </a:rPr>
              <a:t>pli</a:t>
            </a:r>
            <a:r>
              <a:rPr sz="1800" b="1" dirty="0">
                <a:latin typeface="Constantia"/>
                <a:cs typeface="Constantia"/>
              </a:rPr>
              <a:t>ca</a:t>
            </a:r>
            <a:r>
              <a:rPr sz="1800" b="1" spc="-10" dirty="0">
                <a:latin typeface="Constantia"/>
                <a:cs typeface="Constantia"/>
              </a:rPr>
              <a:t>m</a:t>
            </a:r>
            <a:r>
              <a:rPr sz="1800" b="1" dirty="0">
                <a:latin typeface="Constantia"/>
                <a:cs typeface="Constantia"/>
              </a:rPr>
              <a:t>os</a:t>
            </a:r>
            <a:r>
              <a:rPr sz="1800" b="1" spc="-10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y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OK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5259" y="856234"/>
            <a:ext cx="7936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5080" indent="-939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Hasta</a:t>
            </a:r>
            <a:r>
              <a:rPr sz="1800" spc="3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asigne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una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IP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status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estará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Searching.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cuando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ya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obtenga </a:t>
            </a:r>
            <a:r>
              <a:rPr sz="1800" spc="-43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25" dirty="0">
                <a:latin typeface="Constantia"/>
                <a:cs typeface="Constantia"/>
              </a:rPr>
              <a:t> I</a:t>
            </a:r>
            <a:r>
              <a:rPr sz="1800" spc="-50" dirty="0">
                <a:latin typeface="Constantia"/>
                <a:cs typeface="Constantia"/>
              </a:rPr>
              <a:t>p</a:t>
            </a:r>
            <a:r>
              <a:rPr sz="1800" dirty="0">
                <a:latin typeface="Constantia"/>
                <a:cs typeface="Constantia"/>
              </a:rPr>
              <a:t>,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cambia</a:t>
            </a:r>
            <a:r>
              <a:rPr sz="1800" spc="-3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á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status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Boun</a:t>
            </a:r>
            <a:r>
              <a:rPr sz="1800" b="1" dirty="0">
                <a:latin typeface="Constantia"/>
                <a:cs typeface="Constantia"/>
              </a:rPr>
              <a:t>d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most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á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25" dirty="0">
                <a:latin typeface="Constantia"/>
                <a:cs typeface="Constantia"/>
              </a:rPr>
              <a:t> I</a:t>
            </a:r>
            <a:r>
              <a:rPr sz="1800" spc="-60" dirty="0">
                <a:latin typeface="Constantia"/>
                <a:cs typeface="Constantia"/>
              </a:rPr>
              <a:t>p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1524000"/>
            <a:ext cx="6019800" cy="1447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" y="3886200"/>
            <a:ext cx="7830566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1140" y="926414"/>
            <a:ext cx="85045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5.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Configuración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DHCP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–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SERVER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(DHCP:</a:t>
            </a:r>
            <a:r>
              <a:rPr sz="1600" b="1" u="sng" spc="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Protocolo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Configuración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Dinámica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Host)</a:t>
            </a:r>
            <a:endParaRPr sz="1600">
              <a:latin typeface="Constantia"/>
              <a:cs typeface="Constant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spc="-10" dirty="0">
                <a:latin typeface="Constantia"/>
                <a:cs typeface="Constantia"/>
              </a:rPr>
              <a:t>Ingresamos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la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Opción</a:t>
            </a:r>
            <a:r>
              <a:rPr sz="1600" spc="1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Ip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–</a:t>
            </a:r>
            <a:r>
              <a:rPr sz="1600" b="1" spc="1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DHCP</a:t>
            </a:r>
            <a:r>
              <a:rPr sz="1600" b="1" spc="-15" dirty="0">
                <a:latin typeface="Constantia"/>
                <a:cs typeface="Constantia"/>
              </a:rPr>
              <a:t> </a:t>
            </a:r>
            <a:r>
              <a:rPr sz="1600" b="1" spc="-20" dirty="0">
                <a:latin typeface="Constantia"/>
                <a:cs typeface="Constantia"/>
              </a:rPr>
              <a:t>SERVER</a:t>
            </a:r>
            <a:r>
              <a:rPr sz="1600" b="1" spc="-1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y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hacemos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clic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en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“</a:t>
            </a:r>
            <a:r>
              <a:rPr sz="1600" b="1" spc="-5" dirty="0">
                <a:latin typeface="Constantia"/>
                <a:cs typeface="Constantia"/>
              </a:rPr>
              <a:t>DHCP</a:t>
            </a:r>
            <a:r>
              <a:rPr sz="1600" b="1" spc="5" dirty="0">
                <a:latin typeface="Constantia"/>
                <a:cs typeface="Constantia"/>
              </a:rPr>
              <a:t> </a:t>
            </a:r>
            <a:r>
              <a:rPr sz="1600" b="1" spc="-70" dirty="0">
                <a:latin typeface="Constantia"/>
                <a:cs typeface="Constantia"/>
              </a:rPr>
              <a:t>Setup</a:t>
            </a:r>
            <a:r>
              <a:rPr sz="1600" spc="-70" dirty="0">
                <a:latin typeface="Constantia"/>
                <a:cs typeface="Constantia"/>
              </a:rPr>
              <a:t>”.</a:t>
            </a:r>
            <a:endParaRPr sz="16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3000" y="1524000"/>
            <a:ext cx="6324600" cy="1524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448" y="3679316"/>
            <a:ext cx="9096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spc="-15" dirty="0">
                <a:latin typeface="Constantia"/>
                <a:cs typeface="Constantia"/>
              </a:rPr>
              <a:t>Escogemos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interface </a:t>
            </a:r>
            <a:r>
              <a:rPr sz="1600" b="1" spc="-5" dirty="0">
                <a:latin typeface="Constantia"/>
                <a:cs typeface="Constantia"/>
              </a:rPr>
              <a:t>ether1</a:t>
            </a:r>
            <a:r>
              <a:rPr sz="1600" b="1" spc="3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ether-local</a:t>
            </a:r>
            <a:r>
              <a:rPr sz="1600" b="1" spc="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que</a:t>
            </a:r>
            <a:r>
              <a:rPr sz="1600" spc="-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es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donde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vamos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8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crear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el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servicio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45" dirty="0">
                <a:latin typeface="Constantia"/>
                <a:cs typeface="Constantia"/>
              </a:rPr>
              <a:t>DHCP.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Clic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en </a:t>
            </a:r>
            <a:r>
              <a:rPr sz="1600" spc="-10" dirty="0">
                <a:latin typeface="Constantia"/>
                <a:cs typeface="Constantia"/>
              </a:rPr>
              <a:t>Next.</a:t>
            </a:r>
            <a:endParaRPr sz="16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9400" y="4114800"/>
            <a:ext cx="3048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7962" y="1008634"/>
            <a:ext cx="870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Nos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aparecer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segmento</a:t>
            </a:r>
            <a:r>
              <a:rPr sz="1600" spc="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red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vamos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utilizar.</a:t>
            </a:r>
            <a:r>
              <a:rPr sz="18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Damos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solamente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clic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Next.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1371600"/>
            <a:ext cx="3048000" cy="1600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5940" y="3535426"/>
            <a:ext cx="7839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Dejamos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Gateway</a:t>
            </a:r>
            <a:r>
              <a:rPr sz="1600" b="1" spc="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sale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default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(192.168.88.1)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es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Ip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Antena.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3200" y="3886200"/>
            <a:ext cx="3124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237234"/>
            <a:ext cx="7131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5080" indent="-939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paso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asignar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rango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Ip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dar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cliente. </a:t>
            </a:r>
            <a:r>
              <a:rPr sz="1800" spc="-434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deja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desde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Ip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192.168.88.2</a:t>
            </a:r>
            <a:r>
              <a:rPr sz="1800" b="1" spc="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hasta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192.168.88.</a:t>
            </a:r>
            <a:r>
              <a:rPr lang="es-EC" sz="1800" b="1" spc="-5" dirty="0">
                <a:latin typeface="Constantia"/>
                <a:cs typeface="Constantia"/>
              </a:rPr>
              <a:t>50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92" y="4020439"/>
            <a:ext cx="8632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paso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dejamos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los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DNS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nos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saldrían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defecto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con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c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eada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dhc</a:t>
            </a:r>
            <a:r>
              <a:rPr sz="1800" dirty="0">
                <a:latin typeface="Constantia"/>
                <a:cs typeface="Constantia"/>
              </a:rPr>
              <a:t>p-</a:t>
            </a:r>
            <a:r>
              <a:rPr sz="1800" spc="-5" dirty="0">
                <a:latin typeface="Constantia"/>
                <a:cs typeface="Constantia"/>
              </a:rPr>
              <a:t>cl</a:t>
            </a: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4BF3D3-FE6A-3E14-0A44-37F09B17B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653" y="1905039"/>
            <a:ext cx="3534268" cy="16099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A86B857-3F96-7AE9-39E1-B95AA2408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5847" y="4802790"/>
            <a:ext cx="2648320" cy="14384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7042" y="1161034"/>
            <a:ext cx="499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2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opc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ón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dirty="0">
                <a:latin typeface="Constantia"/>
                <a:cs typeface="Constantia"/>
              </a:rPr>
              <a:t>l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b="1" spc="25" dirty="0">
                <a:latin typeface="Constantia"/>
                <a:cs typeface="Constantia"/>
              </a:rPr>
              <a:t>L</a:t>
            </a:r>
            <a:r>
              <a:rPr sz="1800" b="1" dirty="0">
                <a:latin typeface="Constantia"/>
                <a:cs typeface="Constantia"/>
              </a:rPr>
              <a:t>ea</a:t>
            </a:r>
            <a:r>
              <a:rPr sz="1800" b="1" spc="-10" dirty="0">
                <a:latin typeface="Constantia"/>
                <a:cs typeface="Constantia"/>
              </a:rPr>
              <a:t>s</a:t>
            </a:r>
            <a:r>
              <a:rPr sz="1800" b="1" dirty="0">
                <a:latin typeface="Constantia"/>
                <a:cs typeface="Constantia"/>
              </a:rPr>
              <a:t>e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Tim</a:t>
            </a:r>
            <a:r>
              <a:rPr sz="1800" b="1" dirty="0">
                <a:latin typeface="Constantia"/>
                <a:cs typeface="Constantia"/>
              </a:rPr>
              <a:t>e</a:t>
            </a:r>
            <a:r>
              <a:rPr sz="1800" b="1" spc="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deja</a:t>
            </a:r>
            <a:r>
              <a:rPr sz="1800" dirty="0">
                <a:latin typeface="Constantia"/>
                <a:cs typeface="Constantia"/>
              </a:rPr>
              <a:t>mos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20" dirty="0">
                <a:latin typeface="Constantia"/>
                <a:cs typeface="Constantia"/>
              </a:rPr>
              <a:t>f</a:t>
            </a:r>
            <a:r>
              <a:rPr sz="1800" dirty="0">
                <a:latin typeface="Constantia"/>
                <a:cs typeface="Constantia"/>
              </a:rPr>
              <a:t>ec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6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600" y="1600200"/>
            <a:ext cx="3657600" cy="21336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24078" y="3791839"/>
            <a:ext cx="706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100"/>
              </a:spcBef>
              <a:buSzPct val="93750"/>
              <a:buFont typeface="Arial MT"/>
              <a:buChar char="•"/>
              <a:tabLst>
                <a:tab pos="84455" algn="l"/>
              </a:tabLst>
            </a:pPr>
            <a:r>
              <a:rPr sz="1600" spc="-10" dirty="0">
                <a:latin typeface="Constantia"/>
                <a:cs typeface="Constantia"/>
              </a:rPr>
              <a:t>Finalmente</a:t>
            </a:r>
            <a:r>
              <a:rPr sz="1600" spc="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terminamos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realizar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del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DHCP-SERVER</a:t>
            </a:r>
            <a:endParaRPr sz="1800">
              <a:latin typeface="Constantia"/>
              <a:cs typeface="Constantia"/>
            </a:endParaRPr>
          </a:p>
          <a:p>
            <a:pPr marL="127000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haciendo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clic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OK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0400" y="4572000"/>
            <a:ext cx="2590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308396-CD06-B18D-D7EA-C2D757D003ED}"/>
              </a:ext>
            </a:extLst>
          </p:cNvPr>
          <p:cNvSpPr txBox="1"/>
          <p:nvPr/>
        </p:nvSpPr>
        <p:spPr>
          <a:xfrm>
            <a:off x="2438400" y="802696"/>
            <a:ext cx="4741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b="1" spc="-35" dirty="0">
                <a:latin typeface="Constantia"/>
                <a:cs typeface="Constantia"/>
              </a:rPr>
              <a:t>ANTENAS</a:t>
            </a:r>
            <a:endParaRPr lang="es-419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2E12D6-2ACD-9351-5223-1BA1BF2FE681}"/>
              </a:ext>
            </a:extLst>
          </p:cNvPr>
          <p:cNvSpPr txBox="1"/>
          <p:nvPr/>
        </p:nvSpPr>
        <p:spPr>
          <a:xfrm>
            <a:off x="922866" y="1460468"/>
            <a:ext cx="77724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>
              <a:solidFill>
                <a:schemeClr val="tx2">
                  <a:lumMod val="60000"/>
                  <a:lumOff val="40000"/>
                </a:schemeClr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C" dirty="0">
                <a:solidFill>
                  <a:schemeClr val="tx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¿Q</a:t>
            </a:r>
            <a:r>
              <a:rPr lang="es-419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ué</a:t>
            </a:r>
            <a:r>
              <a:rPr lang="es-419" dirty="0">
                <a:solidFill>
                  <a:schemeClr val="tx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 una antena</a:t>
            </a:r>
            <a:r>
              <a:rPr lang="es-419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es-419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Diagrama de radiación</a:t>
            </a:r>
            <a:endParaRPr lang="es-419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419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C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YouTube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Diagrama de Radiación de Antena 3D</a:t>
            </a:r>
            <a:endParaRPr lang="es-EC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EC" dirty="0">
              <a:solidFill>
                <a:schemeClr val="tx2">
                  <a:lumMod val="60000"/>
                  <a:lumOff val="40000"/>
                </a:schemeClr>
              </a:solidFill>
              <a:latin typeface="YouTube Sans"/>
            </a:endParaRPr>
          </a:p>
          <a:p>
            <a:r>
              <a:rPr lang="es-419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YouTube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Presupuesto de Enlace</a:t>
            </a:r>
            <a:endParaRPr lang="es-419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419" dirty="0">
              <a:solidFill>
                <a:schemeClr val="tx2">
                  <a:lumMod val="60000"/>
                  <a:lumOff val="40000"/>
                </a:schemeClr>
              </a:solidFill>
              <a:latin typeface="YouTube Sans"/>
            </a:endParaRPr>
          </a:p>
          <a:p>
            <a:r>
              <a:rPr lang="es-419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YouTube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Pérdida en Trayectoria</a:t>
            </a:r>
            <a:endParaRPr lang="es-419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419" dirty="0">
              <a:solidFill>
                <a:schemeClr val="tx2">
                  <a:lumMod val="60000"/>
                  <a:lumOff val="40000"/>
                </a:schemeClr>
              </a:solidFill>
              <a:latin typeface="YouTube Sans"/>
            </a:endParaRPr>
          </a:p>
          <a:p>
            <a:r>
              <a:rPr lang="es-419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YouTube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Zona de Fresnel</a:t>
            </a:r>
            <a:endParaRPr lang="es-419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419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419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EC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YouTube Sans"/>
            </a:endParaRPr>
          </a:p>
          <a:p>
            <a:endParaRPr lang="es-419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AE1215-1074-0F27-E08C-8A462FECC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6" y="2235456"/>
            <a:ext cx="3429000" cy="26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9740" y="749299"/>
            <a:ext cx="5580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nstantia"/>
                <a:cs typeface="Constantia"/>
              </a:rPr>
              <a:t>6.</a:t>
            </a:r>
            <a:r>
              <a:rPr sz="1600" b="1" spc="1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Configurar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Re-direccionamiento</a:t>
            </a:r>
            <a:r>
              <a:rPr sz="1600" b="1" spc="-15" dirty="0">
                <a:latin typeface="Constantia"/>
                <a:cs typeface="Constantia"/>
              </a:rPr>
              <a:t> para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20" dirty="0">
                <a:latin typeface="Constantia"/>
                <a:cs typeface="Constantia"/>
              </a:rPr>
              <a:t>acceso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al</a:t>
            </a:r>
            <a:r>
              <a:rPr sz="1600" b="1" spc="-1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TP-LINK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/>
              <a:t>-	</a:t>
            </a:r>
            <a:r>
              <a:rPr spc="-10" dirty="0"/>
              <a:t>Nos</a:t>
            </a:r>
            <a:r>
              <a:rPr spc="-80" dirty="0"/>
              <a:t> </a:t>
            </a:r>
            <a:r>
              <a:rPr spc="-10" dirty="0"/>
              <a:t>dirigimos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b="1" spc="-10" dirty="0">
                <a:latin typeface="Constantia"/>
                <a:cs typeface="Constantia"/>
              </a:rPr>
              <a:t>IP</a:t>
            </a:r>
            <a:r>
              <a:rPr spc="-10" dirty="0"/>
              <a:t>—</a:t>
            </a:r>
            <a:r>
              <a:rPr b="1" spc="-10" dirty="0">
                <a:latin typeface="Constantia"/>
                <a:cs typeface="Constantia"/>
              </a:rPr>
              <a:t>Firewall</a:t>
            </a:r>
            <a:r>
              <a:rPr spc="-10" dirty="0"/>
              <a:t>—Pestaña</a:t>
            </a:r>
            <a:r>
              <a:rPr spc="-55" dirty="0"/>
              <a:t> </a:t>
            </a:r>
            <a:r>
              <a:rPr b="1" spc="-35" dirty="0">
                <a:latin typeface="Constantia"/>
                <a:cs typeface="Constantia"/>
              </a:rPr>
              <a:t>NAT</a:t>
            </a:r>
            <a:r>
              <a:rPr b="1" spc="-40" dirty="0">
                <a:latin typeface="Constantia"/>
                <a:cs typeface="Constantia"/>
              </a:rPr>
              <a:t> </a:t>
            </a:r>
            <a:r>
              <a:rPr dirty="0"/>
              <a:t>y</a:t>
            </a:r>
            <a:r>
              <a:rPr spc="-55" dirty="0"/>
              <a:t> </a:t>
            </a:r>
            <a:r>
              <a:rPr spc="-5" dirty="0"/>
              <a:t>hacemos</a:t>
            </a:r>
            <a:r>
              <a:rPr spc="-105" dirty="0"/>
              <a:t> </a:t>
            </a:r>
            <a:r>
              <a:rPr spc="-5" dirty="0"/>
              <a:t>clic</a:t>
            </a:r>
            <a:r>
              <a:rPr spc="-95" dirty="0"/>
              <a:t> </a:t>
            </a:r>
            <a:r>
              <a:rPr dirty="0"/>
              <a:t>en</a:t>
            </a:r>
            <a:r>
              <a:rPr spc="-20" dirty="0"/>
              <a:t> </a:t>
            </a:r>
            <a:r>
              <a:rPr b="1" i="1" spc="-10" dirty="0">
                <a:latin typeface="Constantia"/>
                <a:cs typeface="Constantia"/>
              </a:rPr>
              <a:t>Agregar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740" y="1516507"/>
            <a:ext cx="804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Constantia"/>
                <a:cs typeface="Constantia"/>
              </a:rPr>
              <a:t>-	En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Pestaña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“</a:t>
            </a:r>
            <a:r>
              <a:rPr sz="1800" b="1" spc="-10" dirty="0">
                <a:latin typeface="Constantia"/>
                <a:cs typeface="Constantia"/>
              </a:rPr>
              <a:t>General</a:t>
            </a:r>
            <a:r>
              <a:rPr sz="1800" spc="-10" dirty="0">
                <a:latin typeface="Constantia"/>
                <a:cs typeface="Constantia"/>
              </a:rPr>
              <a:t>”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realizamos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lo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encuentra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imagen: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8358" y="1981200"/>
            <a:ext cx="4527042" cy="4419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7424" y="3148710"/>
            <a:ext cx="4025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nstantia"/>
                <a:cs typeface="Constantia"/>
              </a:rPr>
              <a:t>Dónde:</a:t>
            </a:r>
            <a:endParaRPr sz="1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nstantia"/>
                <a:cs typeface="Constantia"/>
              </a:rPr>
              <a:t>Chain:</a:t>
            </a:r>
            <a:r>
              <a:rPr sz="1200" b="1" spc="-3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Escojemos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la</a:t>
            </a:r>
            <a:r>
              <a:rPr sz="1200" spc="-7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opción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dstnat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(Destination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spc="-20" dirty="0">
                <a:latin typeface="Constantia"/>
                <a:cs typeface="Constantia"/>
              </a:rPr>
              <a:t>NAT)</a:t>
            </a:r>
            <a:endParaRPr sz="1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nstantia"/>
                <a:cs typeface="Constantia"/>
              </a:rPr>
              <a:t>Dst.</a:t>
            </a:r>
            <a:r>
              <a:rPr sz="1200" b="1" spc="-40" dirty="0">
                <a:latin typeface="Constantia"/>
                <a:cs typeface="Constantia"/>
              </a:rPr>
              <a:t> </a:t>
            </a:r>
            <a:r>
              <a:rPr sz="1200" b="1" spc="-5" dirty="0">
                <a:latin typeface="Constantia"/>
                <a:cs typeface="Constantia"/>
              </a:rPr>
              <a:t>Address:</a:t>
            </a:r>
            <a:r>
              <a:rPr sz="1200" b="1" spc="-1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X.X.X.X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(Es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la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IP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que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spc="-10" dirty="0" err="1">
                <a:latin typeface="Constantia"/>
                <a:cs typeface="Constantia"/>
              </a:rPr>
              <a:t>entregó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lang="es-EC" sz="1200" spc="-55" dirty="0">
                <a:latin typeface="Constantia"/>
                <a:cs typeface="Constantia"/>
              </a:rPr>
              <a:t>el CCR</a:t>
            </a:r>
            <a:r>
              <a:rPr sz="1200" spc="-15" dirty="0"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  <a:p>
            <a:pPr marL="316865">
              <a:lnSpc>
                <a:spcPct val="100000"/>
              </a:lnSpc>
            </a:pPr>
            <a:r>
              <a:rPr sz="1200" spc="10" dirty="0">
                <a:latin typeface="Constantia"/>
                <a:cs typeface="Constantia"/>
              </a:rPr>
              <a:t>La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podemos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copiar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desde</a:t>
            </a:r>
            <a:r>
              <a:rPr sz="1200" spc="-7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el</a:t>
            </a:r>
            <a:r>
              <a:rPr sz="1200" spc="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Servicio</a:t>
            </a:r>
            <a:r>
              <a:rPr sz="1200" spc="-20" dirty="0">
                <a:latin typeface="Constantia"/>
                <a:cs typeface="Constantia"/>
              </a:rPr>
              <a:t> </a:t>
            </a:r>
            <a:r>
              <a:rPr sz="1200" spc="-15" dirty="0">
                <a:latin typeface="Constantia"/>
                <a:cs typeface="Constantia"/>
              </a:rPr>
              <a:t>DHCP-CLIENT.</a:t>
            </a:r>
            <a:endParaRPr sz="1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Constantia"/>
                <a:cs typeface="Constantia"/>
              </a:rPr>
              <a:t>Protocol:</a:t>
            </a:r>
            <a:r>
              <a:rPr sz="1200" b="1" spc="-1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Escogemos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el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protocolo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spc="-45" dirty="0">
                <a:latin typeface="Constantia"/>
                <a:cs typeface="Constantia"/>
              </a:rPr>
              <a:t>TCP.</a:t>
            </a:r>
            <a:endParaRPr sz="1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nstantia"/>
                <a:cs typeface="Constantia"/>
              </a:rPr>
              <a:t>Dst.</a:t>
            </a:r>
            <a:r>
              <a:rPr sz="1200" b="1" spc="-15" dirty="0">
                <a:latin typeface="Constantia"/>
                <a:cs typeface="Constantia"/>
              </a:rPr>
              <a:t> </a:t>
            </a:r>
            <a:r>
              <a:rPr sz="1200" b="1" spc="-10" dirty="0">
                <a:latin typeface="Constantia"/>
                <a:cs typeface="Constantia"/>
              </a:rPr>
              <a:t>Port:</a:t>
            </a:r>
            <a:r>
              <a:rPr sz="1200" b="1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Como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estándar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vamos</a:t>
            </a:r>
            <a:r>
              <a:rPr sz="1200" spc="-6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a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ingresar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dirty="0" err="1">
                <a:latin typeface="Constantia"/>
                <a:cs typeface="Constantia"/>
              </a:rPr>
              <a:t>el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p</a:t>
            </a:r>
            <a:r>
              <a:rPr lang="es-EC" sz="1200" spc="-10" dirty="0" err="1">
                <a:latin typeface="Constantia"/>
                <a:cs typeface="Constantia"/>
              </a:rPr>
              <a:t>uerto</a:t>
            </a:r>
            <a:r>
              <a:rPr sz="1200" spc="-2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3000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900176"/>
            <a:ext cx="551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-</a:t>
            </a:r>
            <a:r>
              <a:rPr spc="-40" dirty="0"/>
              <a:t> </a:t>
            </a:r>
            <a:r>
              <a:rPr spc="-10" dirty="0"/>
              <a:t>Ahora</a:t>
            </a:r>
            <a:r>
              <a:rPr spc="-90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la</a:t>
            </a:r>
            <a:r>
              <a:rPr spc="-50" dirty="0"/>
              <a:t> </a:t>
            </a:r>
            <a:r>
              <a:rPr spc="-10" dirty="0"/>
              <a:t>Pestaña</a:t>
            </a:r>
            <a:r>
              <a:rPr spc="-60" dirty="0"/>
              <a:t> </a:t>
            </a:r>
            <a:r>
              <a:rPr spc="-5" dirty="0"/>
              <a:t>“</a:t>
            </a:r>
            <a:r>
              <a:rPr b="1" spc="-5" dirty="0">
                <a:latin typeface="Constantia"/>
                <a:cs typeface="Constantia"/>
              </a:rPr>
              <a:t>Action</a:t>
            </a:r>
            <a:r>
              <a:rPr spc="-5" dirty="0"/>
              <a:t>”</a:t>
            </a:r>
            <a:r>
              <a:rPr spc="-55" dirty="0"/>
              <a:t> </a:t>
            </a:r>
            <a:r>
              <a:rPr spc="-5" dirty="0"/>
              <a:t>realizamos</a:t>
            </a:r>
            <a:r>
              <a:rPr spc="-45" dirty="0"/>
              <a:t> </a:t>
            </a:r>
            <a:r>
              <a:rPr dirty="0"/>
              <a:t>lo</a:t>
            </a:r>
            <a:r>
              <a:rPr spc="-95" dirty="0"/>
              <a:t> </a:t>
            </a:r>
            <a:r>
              <a:rPr spc="-10" dirty="0"/>
              <a:t>siguiente: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0392" y="1251458"/>
            <a:ext cx="5753100" cy="27717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2140" y="4044772"/>
            <a:ext cx="8408670" cy="1379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856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tantia"/>
                <a:cs typeface="Constantia"/>
              </a:rPr>
              <a:t>Dónde:</a:t>
            </a:r>
            <a:endParaRPr sz="1400">
              <a:latin typeface="Constantia"/>
              <a:cs typeface="Constantia"/>
            </a:endParaRPr>
          </a:p>
          <a:p>
            <a:pPr marL="2448560">
              <a:lnSpc>
                <a:spcPct val="100000"/>
              </a:lnSpc>
            </a:pPr>
            <a:r>
              <a:rPr sz="1400" b="1" spc="-15" dirty="0">
                <a:latin typeface="Constantia"/>
                <a:cs typeface="Constantia"/>
              </a:rPr>
              <a:t>A</a:t>
            </a:r>
            <a:r>
              <a:rPr sz="1400" b="1" dirty="0">
                <a:latin typeface="Constantia"/>
                <a:cs typeface="Constantia"/>
              </a:rPr>
              <a:t>ctio</a:t>
            </a:r>
            <a:r>
              <a:rPr sz="1400" b="1" spc="5" dirty="0">
                <a:latin typeface="Constantia"/>
                <a:cs typeface="Constantia"/>
              </a:rPr>
              <a:t>n</a:t>
            </a:r>
            <a:r>
              <a:rPr sz="1400" b="1" dirty="0">
                <a:latin typeface="Constantia"/>
                <a:cs typeface="Constantia"/>
              </a:rPr>
              <a:t>:</a:t>
            </a:r>
            <a:r>
              <a:rPr sz="1400" b="1" spc="-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Sele</a:t>
            </a:r>
            <a:r>
              <a:rPr sz="1400" spc="-25" dirty="0">
                <a:latin typeface="Constantia"/>
                <a:cs typeface="Constantia"/>
              </a:rPr>
              <a:t>c</a:t>
            </a:r>
            <a:r>
              <a:rPr sz="1400" spc="-5" dirty="0">
                <a:latin typeface="Constantia"/>
                <a:cs typeface="Constantia"/>
              </a:rPr>
              <a:t>cio</a:t>
            </a:r>
            <a:r>
              <a:rPr sz="1400" spc="-10" dirty="0">
                <a:latin typeface="Constantia"/>
                <a:cs typeface="Constantia"/>
              </a:rPr>
              <a:t>n</a:t>
            </a:r>
            <a:r>
              <a:rPr sz="1400" dirty="0">
                <a:latin typeface="Constantia"/>
                <a:cs typeface="Constantia"/>
              </a:rPr>
              <a:t>am</a:t>
            </a:r>
            <a:r>
              <a:rPr sz="1400" spc="-10" dirty="0">
                <a:latin typeface="Constantia"/>
                <a:cs typeface="Constantia"/>
              </a:rPr>
              <a:t>o</a:t>
            </a:r>
            <a:r>
              <a:rPr sz="1400" dirty="0">
                <a:latin typeface="Constantia"/>
                <a:cs typeface="Constantia"/>
              </a:rPr>
              <a:t>s</a:t>
            </a:r>
            <a:r>
              <a:rPr sz="1400" spc="-7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dst-nat</a:t>
            </a:r>
            <a:endParaRPr sz="1400">
              <a:latin typeface="Constantia"/>
              <a:cs typeface="Constantia"/>
            </a:endParaRPr>
          </a:p>
          <a:p>
            <a:pPr marL="2448560">
              <a:lnSpc>
                <a:spcPct val="100000"/>
              </a:lnSpc>
            </a:pPr>
            <a:r>
              <a:rPr sz="1400" b="1" spc="-60" dirty="0">
                <a:latin typeface="Constantia"/>
                <a:cs typeface="Constantia"/>
              </a:rPr>
              <a:t>To </a:t>
            </a:r>
            <a:r>
              <a:rPr sz="1400" b="1" spc="-5" dirty="0">
                <a:latin typeface="Constantia"/>
                <a:cs typeface="Constantia"/>
              </a:rPr>
              <a:t>Addresses:</a:t>
            </a:r>
            <a:r>
              <a:rPr sz="1400" b="1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192.168.88.200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(IP</a:t>
            </a:r>
            <a:r>
              <a:rPr sz="1400" spc="-2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Estándar</a:t>
            </a:r>
            <a:r>
              <a:rPr sz="1400" spc="-6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que</a:t>
            </a:r>
            <a:r>
              <a:rPr sz="1400" spc="-60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tiene</a:t>
            </a:r>
            <a:r>
              <a:rPr sz="1400" spc="-5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configurado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el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TP-LINK)</a:t>
            </a:r>
            <a:endParaRPr sz="1400">
              <a:latin typeface="Constantia"/>
              <a:cs typeface="Constantia"/>
            </a:endParaRPr>
          </a:p>
          <a:p>
            <a:pPr marL="2448560">
              <a:lnSpc>
                <a:spcPct val="100000"/>
              </a:lnSpc>
            </a:pPr>
            <a:r>
              <a:rPr sz="1400" b="1" spc="-120" dirty="0">
                <a:latin typeface="Constantia"/>
                <a:cs typeface="Constantia"/>
              </a:rPr>
              <a:t>T</a:t>
            </a:r>
            <a:r>
              <a:rPr sz="1400" b="1" dirty="0">
                <a:latin typeface="Constantia"/>
                <a:cs typeface="Constantia"/>
              </a:rPr>
              <a:t>o</a:t>
            </a:r>
            <a:r>
              <a:rPr sz="1400" b="1" spc="-35" dirty="0">
                <a:latin typeface="Constantia"/>
                <a:cs typeface="Constantia"/>
              </a:rPr>
              <a:t> P</a:t>
            </a:r>
            <a:r>
              <a:rPr sz="1400" b="1" dirty="0">
                <a:latin typeface="Constantia"/>
                <a:cs typeface="Constantia"/>
              </a:rPr>
              <a:t>ort</a:t>
            </a:r>
            <a:r>
              <a:rPr sz="1400" b="1" spc="-10" dirty="0">
                <a:latin typeface="Constantia"/>
                <a:cs typeface="Constantia"/>
              </a:rPr>
              <a:t>s</a:t>
            </a:r>
            <a:r>
              <a:rPr sz="1400" b="1" dirty="0">
                <a:latin typeface="Constantia"/>
                <a:cs typeface="Constantia"/>
              </a:rPr>
              <a:t>:</a:t>
            </a:r>
            <a:r>
              <a:rPr sz="1400" b="1" spc="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80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(h</a:t>
            </a:r>
            <a:r>
              <a:rPr sz="1400" spc="-30" dirty="0">
                <a:latin typeface="Constantia"/>
                <a:cs typeface="Constantia"/>
              </a:rPr>
              <a:t>t</a:t>
            </a:r>
            <a:r>
              <a:rPr sz="1400" dirty="0">
                <a:latin typeface="Constantia"/>
                <a:cs typeface="Constantia"/>
              </a:rPr>
              <a:t>t</a:t>
            </a:r>
            <a:r>
              <a:rPr sz="1400" spc="-10" dirty="0">
                <a:latin typeface="Constantia"/>
                <a:cs typeface="Constantia"/>
              </a:rPr>
              <a:t>p</a:t>
            </a:r>
            <a:r>
              <a:rPr sz="1400" dirty="0">
                <a:latin typeface="Constantia"/>
                <a:cs typeface="Constantia"/>
              </a:rPr>
              <a:t>)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-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A</a:t>
            </a:r>
            <a:r>
              <a:rPr sz="1800" dirty="0">
                <a:latin typeface="Constantia"/>
                <a:cs typeface="Constantia"/>
              </a:rPr>
              <a:t>pl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5" dirty="0">
                <a:latin typeface="Constantia"/>
                <a:cs typeface="Constantia"/>
              </a:rPr>
              <a:t>camo</a:t>
            </a:r>
            <a:r>
              <a:rPr sz="1800" dirty="0">
                <a:latin typeface="Constantia"/>
                <a:cs typeface="Constantia"/>
              </a:rPr>
              <a:t>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K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7244" y="856234"/>
            <a:ext cx="6650990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7.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Configuración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NTP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(Protocolo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sincronizador</a:t>
            </a:r>
            <a:r>
              <a:rPr sz="1800" b="1" u="sng" spc="-1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tiempo).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Ingresamos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System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SNTP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Client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Realizamos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configuración: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ts val="2135"/>
              </a:lnSpc>
              <a:spcBef>
                <a:spcPts val="60"/>
              </a:spcBef>
            </a:pPr>
            <a:r>
              <a:rPr lang="es-EC" b="1" dirty="0">
                <a:latin typeface="Times New Roman"/>
                <a:cs typeface="Times New Roman"/>
              </a:rPr>
              <a:t>time1.google.com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A5E92E9-E9A4-7790-8E62-DA3D1A1C1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278352"/>
            <a:ext cx="4481798" cy="39281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1126" y="1028175"/>
            <a:ext cx="692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Nos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dirigimos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System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–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Clock</a:t>
            </a:r>
            <a:r>
              <a:rPr sz="1800" spc="-5" dirty="0">
                <a:latin typeface="Constantia"/>
                <a:cs typeface="Constantia"/>
              </a:rPr>
              <a:t>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opción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Time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Zone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Name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cambiamos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a: </a:t>
            </a:r>
            <a:r>
              <a:rPr sz="1800" spc="-30" dirty="0">
                <a:latin typeface="Constantia"/>
                <a:cs typeface="Constantia"/>
              </a:rPr>
              <a:t>“</a:t>
            </a:r>
            <a:r>
              <a:rPr sz="1800" b="1" spc="-30" dirty="0">
                <a:latin typeface="Constantia"/>
                <a:cs typeface="Constantia"/>
              </a:rPr>
              <a:t>América/Guayaquil</a:t>
            </a:r>
            <a:r>
              <a:rPr sz="1800" spc="-30" dirty="0">
                <a:latin typeface="Constantia"/>
                <a:cs typeface="Constantia"/>
              </a:rPr>
              <a:t>”.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9A1D81E-BF74-BA32-0F97-36696C44C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786" y="2009576"/>
            <a:ext cx="5265529" cy="332442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340" y="627329"/>
            <a:ext cx="81083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8.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Password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Antena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SXT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dirty="0">
                <a:latin typeface="Constantia"/>
                <a:cs typeface="Constantia"/>
              </a:rPr>
              <a:t>Debemos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configurarle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Antena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una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Clave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estándar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para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todas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las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Instalaciones.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5" dirty="0">
                <a:latin typeface="Constantia"/>
                <a:cs typeface="Constantia"/>
              </a:rPr>
              <a:t>System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5" dirty="0">
                <a:latin typeface="Constantia"/>
                <a:cs typeface="Constantia"/>
              </a:rPr>
              <a:t>Users</a:t>
            </a:r>
            <a:endParaRPr sz="1800" dirty="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Hacemos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doble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clic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5" dirty="0" err="1">
                <a:latin typeface="Constantia"/>
                <a:cs typeface="Constantia"/>
              </a:rPr>
              <a:t>Usuario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“</a:t>
            </a:r>
            <a:r>
              <a:rPr lang="es-EC" b="1" i="1" spc="-5" dirty="0">
                <a:latin typeface="Constantia"/>
                <a:cs typeface="Constantia"/>
              </a:rPr>
              <a:t>a</a:t>
            </a:r>
            <a:r>
              <a:rPr sz="1800" b="1" i="1" spc="-5" dirty="0" err="1">
                <a:latin typeface="Constantia"/>
                <a:cs typeface="Constantia"/>
              </a:rPr>
              <a:t>dmin</a:t>
            </a:r>
            <a:r>
              <a:rPr sz="1800" spc="-5" dirty="0">
                <a:latin typeface="Constantia"/>
                <a:cs typeface="Constantia"/>
              </a:rPr>
              <a:t>”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que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viene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defecto.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2057412"/>
            <a:ext cx="6781800" cy="45880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340" y="627329"/>
            <a:ext cx="5329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onstantia"/>
                <a:cs typeface="Constantia"/>
              </a:rPr>
              <a:t>Hacemos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clic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Botón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“Password”</a:t>
            </a:r>
            <a:endParaRPr sz="1800">
              <a:latin typeface="Constantia"/>
              <a:cs typeface="Constant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onstantia"/>
                <a:cs typeface="Constantia"/>
              </a:rPr>
              <a:t>Ingresamos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Password: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unicli2011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5" dirty="0">
                <a:latin typeface="Calibri"/>
                <a:cs typeface="Calibri"/>
              </a:rPr>
              <a:t>Volvemos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confirmar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Password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ingresado: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unicli2011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spc="-5" dirty="0">
                <a:latin typeface="Calibri"/>
                <a:cs typeface="Calibri"/>
              </a:rPr>
              <a:t>Aplicamos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cambios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400" y="1752638"/>
            <a:ext cx="4800600" cy="48728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4808" y="1752600"/>
            <a:ext cx="6497827" cy="4191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1044" y="909573"/>
            <a:ext cx="7326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Constantia"/>
                <a:cs typeface="Constantia"/>
              </a:rPr>
              <a:t>-	</a:t>
            </a:r>
            <a:r>
              <a:rPr sz="1800" spc="-10" dirty="0">
                <a:latin typeface="Constantia"/>
                <a:cs typeface="Constantia"/>
              </a:rPr>
              <a:t>Otro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método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para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cambiar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agregar</a:t>
            </a:r>
            <a:r>
              <a:rPr sz="1800" spc="3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password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sería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consola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 </a:t>
            </a:r>
            <a:r>
              <a:rPr sz="1800" spc="-4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siguiente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manera: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1615567"/>
            <a:ext cx="8089900" cy="4195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nstantia"/>
                <a:cs typeface="Constantia"/>
              </a:rPr>
              <a:t>EN</a:t>
            </a:r>
            <a:r>
              <a:rPr sz="1600" b="1" spc="1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ESTOS</a:t>
            </a:r>
            <a:r>
              <a:rPr sz="1600" b="1" spc="2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MOMENTOS</a:t>
            </a:r>
            <a:r>
              <a:rPr sz="1600" b="1" spc="20" dirty="0">
                <a:latin typeface="Constantia"/>
                <a:cs typeface="Constantia"/>
              </a:rPr>
              <a:t> </a:t>
            </a:r>
            <a:r>
              <a:rPr sz="1600" b="1" spc="-70" dirty="0">
                <a:latin typeface="Constantia"/>
                <a:cs typeface="Constantia"/>
              </a:rPr>
              <a:t>YA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DEBE</a:t>
            </a:r>
            <a:r>
              <a:rPr lang="es-EC" sz="1600" b="1" spc="-5" dirty="0">
                <a:latin typeface="Constantia"/>
                <a:cs typeface="Constantia"/>
              </a:rPr>
              <a:t> EXISTIR ACCESO A INTERNET Y SE PUEDE VERIFICAR CON LAS SIGUIENTES PRUEBAS</a:t>
            </a:r>
            <a:r>
              <a:rPr sz="1600" b="1" spc="-20" dirty="0">
                <a:latin typeface="Constantia"/>
                <a:cs typeface="Constantia"/>
              </a:rPr>
              <a:t>:</a:t>
            </a: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 marR="3769360">
              <a:lnSpc>
                <a:spcPct val="150000"/>
              </a:lnSpc>
            </a:pPr>
            <a:r>
              <a:rPr sz="1600" spc="-15" dirty="0">
                <a:latin typeface="Constantia"/>
                <a:cs typeface="Constantia"/>
              </a:rPr>
              <a:t>PING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una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20" dirty="0">
                <a:latin typeface="Constantia"/>
                <a:cs typeface="Constantia"/>
              </a:rPr>
              <a:t>Ip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pública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(8.8.8.8)</a:t>
            </a:r>
            <a:r>
              <a:rPr sz="1600" spc="1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desde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el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Winbox. </a:t>
            </a:r>
            <a:r>
              <a:rPr sz="1600" spc="-39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PING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una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20" dirty="0">
                <a:latin typeface="Constantia"/>
                <a:cs typeface="Constantia"/>
              </a:rPr>
              <a:t>Ip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pública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(8.8.8.8)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desde</a:t>
            </a:r>
            <a:r>
              <a:rPr sz="1600" spc="-1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la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PC.</a:t>
            </a:r>
            <a:endParaRPr sz="1600" dirty="0">
              <a:latin typeface="Constantia"/>
              <a:cs typeface="Constantia"/>
            </a:endParaRPr>
          </a:p>
          <a:p>
            <a:pPr marL="12700" marR="3405504">
              <a:lnSpc>
                <a:spcPct val="150000"/>
              </a:lnSpc>
              <a:spcBef>
                <a:spcPts val="5"/>
              </a:spcBef>
            </a:pPr>
            <a:r>
              <a:rPr sz="1600" spc="-15" dirty="0">
                <a:latin typeface="Constantia"/>
                <a:cs typeface="Constantia"/>
              </a:rPr>
              <a:t>PING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un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dominio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(</a:t>
            </a:r>
            <a:r>
              <a:rPr sz="1600" u="sng" spc="-1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Constantia"/>
                <a:cs typeface="Constantia"/>
                <a:hlinkClick r:id="rId7"/>
              </a:rPr>
              <a:t>www.google.com</a:t>
            </a:r>
            <a:r>
              <a:rPr sz="1600" spc="-15" dirty="0">
                <a:latin typeface="Constantia"/>
                <a:cs typeface="Constantia"/>
              </a:rPr>
              <a:t>)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desde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Winbox </a:t>
            </a:r>
            <a:r>
              <a:rPr sz="1600" spc="-38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PING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un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dominio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(</a:t>
            </a:r>
            <a:r>
              <a:rPr sz="1600" u="sng" spc="-1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Constantia"/>
                <a:cs typeface="Constantia"/>
                <a:hlinkClick r:id="rId7"/>
              </a:rPr>
              <a:t>www.google.com</a:t>
            </a:r>
            <a:r>
              <a:rPr sz="1600" spc="-15" dirty="0">
                <a:latin typeface="Constantia"/>
                <a:cs typeface="Constantia"/>
              </a:rPr>
              <a:t>)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desde</a:t>
            </a:r>
            <a:r>
              <a:rPr sz="1600" spc="-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la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PC</a:t>
            </a:r>
            <a:endParaRPr sz="1600" dirty="0">
              <a:latin typeface="Constantia"/>
              <a:cs typeface="Constantia"/>
            </a:endParaRPr>
          </a:p>
          <a:p>
            <a:pPr marL="12700" marR="883285">
              <a:lnSpc>
                <a:spcPct val="150000"/>
              </a:lnSpc>
            </a:pPr>
            <a:r>
              <a:rPr sz="1600" spc="-15" dirty="0">
                <a:latin typeface="Constantia"/>
                <a:cs typeface="Constantia"/>
              </a:rPr>
              <a:t>Verificar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en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el </a:t>
            </a:r>
            <a:r>
              <a:rPr sz="1600" spc="-15" dirty="0">
                <a:latin typeface="Constantia"/>
                <a:cs typeface="Constantia"/>
              </a:rPr>
              <a:t>PING:</a:t>
            </a:r>
            <a:r>
              <a:rPr sz="1600" spc="2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tiempos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(ms),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estadísticas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pérdidas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paquetes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sin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tráfico. </a:t>
            </a:r>
            <a:r>
              <a:rPr sz="1600" spc="-39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Verificar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navegación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desde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el</a:t>
            </a:r>
            <a:r>
              <a:rPr sz="1600" spc="-10" dirty="0">
                <a:latin typeface="Constantia"/>
                <a:cs typeface="Constantia"/>
              </a:rPr>
              <a:t> </a:t>
            </a:r>
            <a:r>
              <a:rPr sz="1600" spc="-30" dirty="0">
                <a:latin typeface="Constantia"/>
                <a:cs typeface="Constantia"/>
              </a:rPr>
              <a:t>Browser.</a:t>
            </a:r>
            <a:endParaRPr sz="1600" dirty="0">
              <a:latin typeface="Constantia"/>
              <a:cs typeface="Constantia"/>
            </a:endParaRPr>
          </a:p>
          <a:p>
            <a:pPr marL="12700" marR="5080">
              <a:lnSpc>
                <a:spcPct val="150000"/>
              </a:lnSpc>
            </a:pPr>
            <a:r>
              <a:rPr sz="1600" spc="-15" dirty="0">
                <a:latin typeface="Constantia"/>
                <a:cs typeface="Constantia"/>
              </a:rPr>
              <a:t>Verificar </a:t>
            </a:r>
            <a:r>
              <a:rPr sz="1600" spc="-5" dirty="0">
                <a:latin typeface="Constantia"/>
                <a:cs typeface="Constantia"/>
              </a:rPr>
              <a:t>en el </a:t>
            </a:r>
            <a:r>
              <a:rPr sz="1600" spc="-15" dirty="0">
                <a:latin typeface="Constantia"/>
                <a:cs typeface="Constantia"/>
              </a:rPr>
              <a:t>PING: </a:t>
            </a:r>
            <a:r>
              <a:rPr sz="1600" spc="-5" dirty="0">
                <a:latin typeface="Constantia"/>
                <a:cs typeface="Constantia"/>
              </a:rPr>
              <a:t>tiempos (ms), estadísticas </a:t>
            </a:r>
            <a:r>
              <a:rPr sz="1600" spc="-10" dirty="0">
                <a:latin typeface="Constantia"/>
                <a:cs typeface="Constantia"/>
              </a:rPr>
              <a:t>de pérdidas de paquetes saturando </a:t>
            </a:r>
            <a:r>
              <a:rPr sz="1600" spc="-5" dirty="0">
                <a:latin typeface="Constantia"/>
                <a:cs typeface="Constantia"/>
              </a:rPr>
              <a:t>(tráfico). </a:t>
            </a:r>
            <a:r>
              <a:rPr sz="160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Verificar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si</a:t>
            </a:r>
            <a:r>
              <a:rPr sz="1600" spc="-3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se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tiene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la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velocidad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estimada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de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acuerdo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al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plan</a:t>
            </a:r>
            <a:r>
              <a:rPr sz="1600" spc="-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que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contrató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 err="1">
                <a:latin typeface="Constantia"/>
                <a:cs typeface="Constantia"/>
              </a:rPr>
              <a:t>el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 err="1">
                <a:latin typeface="Constantia"/>
                <a:cs typeface="Constantia"/>
              </a:rPr>
              <a:t>cliente</a:t>
            </a:r>
            <a:r>
              <a:rPr sz="1600" spc="-5" dirty="0">
                <a:latin typeface="Constantia"/>
                <a:cs typeface="Constantia"/>
              </a:rPr>
              <a:t>.</a:t>
            </a:r>
            <a:endParaRPr sz="1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Constantia"/>
                <a:cs typeface="Constantia"/>
              </a:rPr>
              <a:t>Reiniciar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los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equipos</a:t>
            </a:r>
            <a:r>
              <a:rPr sz="1600" spc="-7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y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probar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nuevamente</a:t>
            </a:r>
            <a:r>
              <a:rPr sz="1600" spc="-2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la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navegación.</a:t>
            </a:r>
            <a:endParaRPr sz="1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93" y="1290179"/>
            <a:ext cx="808990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CONFIGURACIÓN BÁSICA ACCESS POINT </a:t>
            </a:r>
            <a:r>
              <a:rPr sz="1600" b="1" spc="-20" dirty="0">
                <a:latin typeface="Constantia"/>
                <a:cs typeface="Constantia"/>
              </a:rPr>
              <a:t>:</a:t>
            </a: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774C34-F237-1B64-37B3-102282F33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116" y="1957234"/>
            <a:ext cx="4534840" cy="4045730"/>
          </a:xfrm>
          <a:prstGeom prst="rect">
            <a:avLst/>
          </a:prstGeom>
        </p:spPr>
      </p:pic>
      <p:pic>
        <p:nvPicPr>
          <p:cNvPr id="1026" name="Picture 2" descr="Access Point Mikrotik BaseBox 5 GHz 2x2 1xGiga USB | Tienda CQNet">
            <a:extLst>
              <a:ext uri="{FF2B5EF4-FFF2-40B4-BE49-F238E27FC236}">
                <a16:creationId xmlns:a16="http://schemas.microsoft.com/office/drawing/2014/main" id="{E849D2E0-0B78-61AD-9593-4EC54DCF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08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6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93" y="1290179"/>
            <a:ext cx="808990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CONFIGURACIÓN BÁSICA ACCESS POINT </a:t>
            </a:r>
            <a:r>
              <a:rPr sz="1600" b="1" spc="-20" dirty="0">
                <a:latin typeface="Constantia"/>
                <a:cs typeface="Constantia"/>
              </a:rPr>
              <a:t>:</a:t>
            </a: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</p:txBody>
      </p:sp>
      <p:pic>
        <p:nvPicPr>
          <p:cNvPr id="1026" name="Picture 2" descr="Access Point Mikrotik BaseBox 5 GHz 2x2 1xGiga USB | Tienda CQNet">
            <a:extLst>
              <a:ext uri="{FF2B5EF4-FFF2-40B4-BE49-F238E27FC236}">
                <a16:creationId xmlns:a16="http://schemas.microsoft.com/office/drawing/2014/main" id="{E849D2E0-0B78-61AD-9593-4EC54DCF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08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03F320-16D0-CFAA-59C3-88016CE15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36" y="1828800"/>
            <a:ext cx="45823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31291" y="966216"/>
            <a:ext cx="8354695" cy="3866515"/>
            <a:chOff x="431291" y="966216"/>
            <a:chExt cx="8354695" cy="3866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291" y="966216"/>
              <a:ext cx="8354568" cy="18547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6243" y="1972055"/>
              <a:ext cx="2266188" cy="18547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8947" y="2977895"/>
              <a:ext cx="6239256" cy="18547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2642" y="1463294"/>
              <a:ext cx="7194003" cy="602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2896" y="1623949"/>
              <a:ext cx="154940" cy="2106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22642" y="1463294"/>
              <a:ext cx="7194550" cy="603250"/>
            </a:xfrm>
            <a:custGeom>
              <a:avLst/>
              <a:gdLst/>
              <a:ahLst/>
              <a:cxnLst/>
              <a:rect l="l" t="t" r="r" b="b"/>
              <a:pathLst>
                <a:path w="7194550" h="603250">
                  <a:moveTo>
                    <a:pt x="4144606" y="50800"/>
                  </a:moveTo>
                  <a:lnTo>
                    <a:pt x="4138383" y="50800"/>
                  </a:lnTo>
                  <a:lnTo>
                    <a:pt x="4131652" y="51053"/>
                  </a:lnTo>
                  <a:lnTo>
                    <a:pt x="4124413" y="51561"/>
                  </a:lnTo>
                  <a:lnTo>
                    <a:pt x="4117174" y="52069"/>
                  </a:lnTo>
                  <a:lnTo>
                    <a:pt x="4109046" y="52958"/>
                  </a:lnTo>
                  <a:lnTo>
                    <a:pt x="4100029" y="53975"/>
                  </a:lnTo>
                  <a:lnTo>
                    <a:pt x="4100029" y="285622"/>
                  </a:lnTo>
                  <a:lnTo>
                    <a:pt x="4110626" y="286196"/>
                  </a:lnTo>
                  <a:lnTo>
                    <a:pt x="4120699" y="286591"/>
                  </a:lnTo>
                  <a:lnTo>
                    <a:pt x="4130247" y="286819"/>
                  </a:lnTo>
                  <a:lnTo>
                    <a:pt x="4139272" y="286892"/>
                  </a:lnTo>
                  <a:lnTo>
                    <a:pt x="4166393" y="285061"/>
                  </a:lnTo>
                  <a:lnTo>
                    <a:pt x="4209013" y="270444"/>
                  </a:lnTo>
                  <a:lnTo>
                    <a:pt x="4236304" y="240964"/>
                  </a:lnTo>
                  <a:lnTo>
                    <a:pt x="4249743" y="195193"/>
                  </a:lnTo>
                  <a:lnTo>
                    <a:pt x="4251413" y="166115"/>
                  </a:lnTo>
                  <a:lnTo>
                    <a:pt x="4249794" y="138116"/>
                  </a:lnTo>
                  <a:lnTo>
                    <a:pt x="4236840" y="94214"/>
                  </a:lnTo>
                  <a:lnTo>
                    <a:pt x="4210668" y="66284"/>
                  </a:lnTo>
                  <a:lnTo>
                    <a:pt x="4170231" y="52516"/>
                  </a:lnTo>
                  <a:lnTo>
                    <a:pt x="4144606" y="50800"/>
                  </a:lnTo>
                  <a:close/>
                </a:path>
                <a:path w="7194550" h="603250">
                  <a:moveTo>
                    <a:pt x="6227406" y="38480"/>
                  </a:moveTo>
                  <a:lnTo>
                    <a:pt x="6187137" y="42433"/>
                  </a:lnTo>
                  <a:lnTo>
                    <a:pt x="6124411" y="74056"/>
                  </a:lnTo>
                  <a:lnTo>
                    <a:pt x="6084835" y="137398"/>
                  </a:lnTo>
                  <a:lnTo>
                    <a:pt x="6072609" y="181165"/>
                  </a:lnTo>
                  <a:lnTo>
                    <a:pt x="6065265" y="233029"/>
                  </a:lnTo>
                  <a:lnTo>
                    <a:pt x="6062814" y="292988"/>
                  </a:lnTo>
                  <a:lnTo>
                    <a:pt x="6065577" y="354663"/>
                  </a:lnTo>
                  <a:lnTo>
                    <a:pt x="6073863" y="408622"/>
                  </a:lnTo>
                  <a:lnTo>
                    <a:pt x="6087675" y="454866"/>
                  </a:lnTo>
                  <a:lnTo>
                    <a:pt x="6107010" y="493394"/>
                  </a:lnTo>
                  <a:lnTo>
                    <a:pt x="6131702" y="523732"/>
                  </a:lnTo>
                  <a:lnTo>
                    <a:pt x="6196611" y="558403"/>
                  </a:lnTo>
                  <a:lnTo>
                    <a:pt x="6236804" y="562736"/>
                  </a:lnTo>
                  <a:lnTo>
                    <a:pt x="6276166" y="558805"/>
                  </a:lnTo>
                  <a:lnTo>
                    <a:pt x="6338460" y="527321"/>
                  </a:lnTo>
                  <a:lnTo>
                    <a:pt x="6379040" y="463716"/>
                  </a:lnTo>
                  <a:lnTo>
                    <a:pt x="6391617" y="418687"/>
                  </a:lnTo>
                  <a:lnTo>
                    <a:pt x="6399146" y="364656"/>
                  </a:lnTo>
                  <a:lnTo>
                    <a:pt x="6401650" y="301625"/>
                  </a:lnTo>
                  <a:lnTo>
                    <a:pt x="6399003" y="241855"/>
                  </a:lnTo>
                  <a:lnTo>
                    <a:pt x="6391046" y="189420"/>
                  </a:lnTo>
                  <a:lnTo>
                    <a:pt x="6377755" y="144319"/>
                  </a:lnTo>
                  <a:lnTo>
                    <a:pt x="6359105" y="106552"/>
                  </a:lnTo>
                  <a:lnTo>
                    <a:pt x="6334938" y="76789"/>
                  </a:lnTo>
                  <a:lnTo>
                    <a:pt x="6269076" y="42741"/>
                  </a:lnTo>
                  <a:lnTo>
                    <a:pt x="6227406" y="38480"/>
                  </a:lnTo>
                  <a:close/>
                </a:path>
                <a:path w="7194550" h="603250">
                  <a:moveTo>
                    <a:pt x="826350" y="38480"/>
                  </a:moveTo>
                  <a:lnTo>
                    <a:pt x="786081" y="42433"/>
                  </a:lnTo>
                  <a:lnTo>
                    <a:pt x="723355" y="74056"/>
                  </a:lnTo>
                  <a:lnTo>
                    <a:pt x="683779" y="137398"/>
                  </a:lnTo>
                  <a:lnTo>
                    <a:pt x="671553" y="181165"/>
                  </a:lnTo>
                  <a:lnTo>
                    <a:pt x="664209" y="233029"/>
                  </a:lnTo>
                  <a:lnTo>
                    <a:pt x="661758" y="292988"/>
                  </a:lnTo>
                  <a:lnTo>
                    <a:pt x="664521" y="354663"/>
                  </a:lnTo>
                  <a:lnTo>
                    <a:pt x="672807" y="408622"/>
                  </a:lnTo>
                  <a:lnTo>
                    <a:pt x="686619" y="454866"/>
                  </a:lnTo>
                  <a:lnTo>
                    <a:pt x="705954" y="493394"/>
                  </a:lnTo>
                  <a:lnTo>
                    <a:pt x="730646" y="523732"/>
                  </a:lnTo>
                  <a:lnTo>
                    <a:pt x="795555" y="558403"/>
                  </a:lnTo>
                  <a:lnTo>
                    <a:pt x="835748" y="562736"/>
                  </a:lnTo>
                  <a:lnTo>
                    <a:pt x="875110" y="558805"/>
                  </a:lnTo>
                  <a:lnTo>
                    <a:pt x="937404" y="527321"/>
                  </a:lnTo>
                  <a:lnTo>
                    <a:pt x="977984" y="463716"/>
                  </a:lnTo>
                  <a:lnTo>
                    <a:pt x="990561" y="418687"/>
                  </a:lnTo>
                  <a:lnTo>
                    <a:pt x="998090" y="364656"/>
                  </a:lnTo>
                  <a:lnTo>
                    <a:pt x="1000594" y="301625"/>
                  </a:lnTo>
                  <a:lnTo>
                    <a:pt x="997947" y="241855"/>
                  </a:lnTo>
                  <a:lnTo>
                    <a:pt x="989990" y="189420"/>
                  </a:lnTo>
                  <a:lnTo>
                    <a:pt x="976699" y="144319"/>
                  </a:lnTo>
                  <a:lnTo>
                    <a:pt x="958049" y="106552"/>
                  </a:lnTo>
                  <a:lnTo>
                    <a:pt x="933882" y="76789"/>
                  </a:lnTo>
                  <a:lnTo>
                    <a:pt x="868020" y="42741"/>
                  </a:lnTo>
                  <a:lnTo>
                    <a:pt x="826350" y="38480"/>
                  </a:lnTo>
                  <a:close/>
                </a:path>
                <a:path w="7194550" h="603250">
                  <a:moveTo>
                    <a:pt x="6605104" y="13461"/>
                  </a:moveTo>
                  <a:lnTo>
                    <a:pt x="6632108" y="14202"/>
                  </a:lnTo>
                  <a:lnTo>
                    <a:pt x="6655777" y="14716"/>
                  </a:lnTo>
                  <a:lnTo>
                    <a:pt x="6676113" y="15015"/>
                  </a:lnTo>
                  <a:lnTo>
                    <a:pt x="6693115" y="15112"/>
                  </a:lnTo>
                  <a:lnTo>
                    <a:pt x="6712878" y="15015"/>
                  </a:lnTo>
                  <a:lnTo>
                    <a:pt x="6732152" y="14716"/>
                  </a:lnTo>
                  <a:lnTo>
                    <a:pt x="6750926" y="14202"/>
                  </a:lnTo>
                  <a:lnTo>
                    <a:pt x="6769188" y="13461"/>
                  </a:lnTo>
                  <a:lnTo>
                    <a:pt x="7041349" y="354456"/>
                  </a:lnTo>
                  <a:lnTo>
                    <a:pt x="7049591" y="364813"/>
                  </a:lnTo>
                  <a:lnTo>
                    <a:pt x="7057939" y="375491"/>
                  </a:lnTo>
                  <a:lnTo>
                    <a:pt x="7066406" y="386478"/>
                  </a:lnTo>
                  <a:lnTo>
                    <a:pt x="7075004" y="397763"/>
                  </a:lnTo>
                  <a:lnTo>
                    <a:pt x="7074598" y="383788"/>
                  </a:lnTo>
                  <a:lnTo>
                    <a:pt x="7074322" y="370062"/>
                  </a:lnTo>
                  <a:lnTo>
                    <a:pt x="7074165" y="356598"/>
                  </a:lnTo>
                  <a:lnTo>
                    <a:pt x="7074115" y="343407"/>
                  </a:lnTo>
                  <a:lnTo>
                    <a:pt x="7074115" y="130175"/>
                  </a:lnTo>
                  <a:lnTo>
                    <a:pt x="7074068" y="110980"/>
                  </a:lnTo>
                  <a:lnTo>
                    <a:pt x="7073353" y="61848"/>
                  </a:lnTo>
                  <a:lnTo>
                    <a:pt x="7010234" y="35178"/>
                  </a:lnTo>
                  <a:lnTo>
                    <a:pt x="7009091" y="13461"/>
                  </a:lnTo>
                  <a:lnTo>
                    <a:pt x="7035974" y="14202"/>
                  </a:lnTo>
                  <a:lnTo>
                    <a:pt x="7060225" y="14716"/>
                  </a:lnTo>
                  <a:lnTo>
                    <a:pt x="7081833" y="15015"/>
                  </a:lnTo>
                  <a:lnTo>
                    <a:pt x="7100785" y="15112"/>
                  </a:lnTo>
                  <a:lnTo>
                    <a:pt x="7119980" y="15015"/>
                  </a:lnTo>
                  <a:lnTo>
                    <a:pt x="7141568" y="14716"/>
                  </a:lnTo>
                  <a:lnTo>
                    <a:pt x="7165561" y="14202"/>
                  </a:lnTo>
                  <a:lnTo>
                    <a:pt x="7191971" y="13461"/>
                  </a:lnTo>
                  <a:lnTo>
                    <a:pt x="7194003" y="34416"/>
                  </a:lnTo>
                  <a:lnTo>
                    <a:pt x="7138377" y="50291"/>
                  </a:lnTo>
                  <a:lnTo>
                    <a:pt x="7132154" y="52196"/>
                  </a:lnTo>
                  <a:lnTo>
                    <a:pt x="7128852" y="56768"/>
                  </a:lnTo>
                  <a:lnTo>
                    <a:pt x="7128598" y="63880"/>
                  </a:lnTo>
                  <a:lnTo>
                    <a:pt x="7128025" y="78212"/>
                  </a:lnTo>
                  <a:lnTo>
                    <a:pt x="7127630" y="94329"/>
                  </a:lnTo>
                  <a:lnTo>
                    <a:pt x="7127402" y="112208"/>
                  </a:lnTo>
                  <a:lnTo>
                    <a:pt x="7127328" y="131825"/>
                  </a:lnTo>
                  <a:lnTo>
                    <a:pt x="7127328" y="586485"/>
                  </a:lnTo>
                  <a:lnTo>
                    <a:pt x="7080338" y="590930"/>
                  </a:lnTo>
                  <a:lnTo>
                    <a:pt x="6757758" y="187070"/>
                  </a:lnTo>
                  <a:lnTo>
                    <a:pt x="6733755" y="155495"/>
                  </a:lnTo>
                  <a:lnTo>
                    <a:pt x="6724611" y="143255"/>
                  </a:lnTo>
                  <a:lnTo>
                    <a:pt x="6724965" y="158091"/>
                  </a:lnTo>
                  <a:lnTo>
                    <a:pt x="6725246" y="172307"/>
                  </a:lnTo>
                  <a:lnTo>
                    <a:pt x="6725433" y="185904"/>
                  </a:lnTo>
                  <a:lnTo>
                    <a:pt x="6725500" y="198881"/>
                  </a:lnTo>
                  <a:lnTo>
                    <a:pt x="6725500" y="457961"/>
                  </a:lnTo>
                  <a:lnTo>
                    <a:pt x="6725548" y="481085"/>
                  </a:lnTo>
                  <a:lnTo>
                    <a:pt x="6725929" y="520952"/>
                  </a:lnTo>
                  <a:lnTo>
                    <a:pt x="6736549" y="552068"/>
                  </a:lnTo>
                  <a:lnTo>
                    <a:pt x="6788873" y="566419"/>
                  </a:lnTo>
                  <a:lnTo>
                    <a:pt x="6790143" y="587755"/>
                  </a:lnTo>
                  <a:lnTo>
                    <a:pt x="6763737" y="587182"/>
                  </a:lnTo>
                  <a:lnTo>
                    <a:pt x="6739772" y="586787"/>
                  </a:lnTo>
                  <a:lnTo>
                    <a:pt x="6718259" y="586559"/>
                  </a:lnTo>
                  <a:lnTo>
                    <a:pt x="6699211" y="586485"/>
                  </a:lnTo>
                  <a:lnTo>
                    <a:pt x="6680253" y="586559"/>
                  </a:lnTo>
                  <a:lnTo>
                    <a:pt x="6658603" y="586787"/>
                  </a:lnTo>
                  <a:lnTo>
                    <a:pt x="6634239" y="587182"/>
                  </a:lnTo>
                  <a:lnTo>
                    <a:pt x="6607136" y="587755"/>
                  </a:lnTo>
                  <a:lnTo>
                    <a:pt x="6605104" y="567308"/>
                  </a:lnTo>
                  <a:lnTo>
                    <a:pt x="6659968" y="552068"/>
                  </a:lnTo>
                  <a:lnTo>
                    <a:pt x="6671589" y="502475"/>
                  </a:lnTo>
                  <a:lnTo>
                    <a:pt x="6671779" y="457961"/>
                  </a:lnTo>
                  <a:lnTo>
                    <a:pt x="6671779" y="131825"/>
                  </a:lnTo>
                  <a:lnTo>
                    <a:pt x="6671351" y="78212"/>
                  </a:lnTo>
                  <a:lnTo>
                    <a:pt x="6606374" y="34416"/>
                  </a:lnTo>
                  <a:lnTo>
                    <a:pt x="6605104" y="13461"/>
                  </a:lnTo>
                  <a:close/>
                </a:path>
                <a:path w="7194550" h="603250">
                  <a:moveTo>
                    <a:pt x="5592787" y="13461"/>
                  </a:moveTo>
                  <a:lnTo>
                    <a:pt x="5621956" y="14202"/>
                  </a:lnTo>
                  <a:lnTo>
                    <a:pt x="5652684" y="14716"/>
                  </a:lnTo>
                  <a:lnTo>
                    <a:pt x="5684960" y="15015"/>
                  </a:lnTo>
                  <a:lnTo>
                    <a:pt x="5718771" y="15112"/>
                  </a:lnTo>
                  <a:lnTo>
                    <a:pt x="5753468" y="15015"/>
                  </a:lnTo>
                  <a:lnTo>
                    <a:pt x="5786320" y="14716"/>
                  </a:lnTo>
                  <a:lnTo>
                    <a:pt x="5817337" y="14202"/>
                  </a:lnTo>
                  <a:lnTo>
                    <a:pt x="5846533" y="13461"/>
                  </a:lnTo>
                  <a:lnTo>
                    <a:pt x="5848565" y="34416"/>
                  </a:lnTo>
                  <a:lnTo>
                    <a:pt x="5793701" y="49529"/>
                  </a:lnTo>
                  <a:lnTo>
                    <a:pt x="5787097" y="51180"/>
                  </a:lnTo>
                  <a:lnTo>
                    <a:pt x="5783541" y="55244"/>
                  </a:lnTo>
                  <a:lnTo>
                    <a:pt x="5782398" y="93471"/>
                  </a:lnTo>
                  <a:lnTo>
                    <a:pt x="5782271" y="130175"/>
                  </a:lnTo>
                  <a:lnTo>
                    <a:pt x="5782271" y="457961"/>
                  </a:lnTo>
                  <a:lnTo>
                    <a:pt x="5782398" y="502538"/>
                  </a:lnTo>
                  <a:lnTo>
                    <a:pt x="5783287" y="545718"/>
                  </a:lnTo>
                  <a:lnTo>
                    <a:pt x="5797003" y="552957"/>
                  </a:lnTo>
                  <a:lnTo>
                    <a:pt x="5847295" y="567308"/>
                  </a:lnTo>
                  <a:lnTo>
                    <a:pt x="5848565" y="587755"/>
                  </a:lnTo>
                  <a:lnTo>
                    <a:pt x="5819324" y="587182"/>
                  </a:lnTo>
                  <a:lnTo>
                    <a:pt x="5788558" y="586787"/>
                  </a:lnTo>
                  <a:lnTo>
                    <a:pt x="5756268" y="586559"/>
                  </a:lnTo>
                  <a:lnTo>
                    <a:pt x="5722454" y="586485"/>
                  </a:lnTo>
                  <a:lnTo>
                    <a:pt x="5687617" y="586559"/>
                  </a:lnTo>
                  <a:lnTo>
                    <a:pt x="5654732" y="586787"/>
                  </a:lnTo>
                  <a:lnTo>
                    <a:pt x="5623799" y="587182"/>
                  </a:lnTo>
                  <a:lnTo>
                    <a:pt x="5594819" y="587755"/>
                  </a:lnTo>
                  <a:lnTo>
                    <a:pt x="5592787" y="567308"/>
                  </a:lnTo>
                  <a:lnTo>
                    <a:pt x="5647524" y="552068"/>
                  </a:lnTo>
                  <a:lnTo>
                    <a:pt x="5654382" y="550163"/>
                  </a:lnTo>
                  <a:lnTo>
                    <a:pt x="5658065" y="545972"/>
                  </a:lnTo>
                  <a:lnTo>
                    <a:pt x="5659208" y="502792"/>
                  </a:lnTo>
                  <a:lnTo>
                    <a:pt x="5659462" y="457961"/>
                  </a:lnTo>
                  <a:lnTo>
                    <a:pt x="5659462" y="131825"/>
                  </a:lnTo>
                  <a:lnTo>
                    <a:pt x="5659109" y="86294"/>
                  </a:lnTo>
                  <a:lnTo>
                    <a:pt x="5593930" y="34416"/>
                  </a:lnTo>
                  <a:lnTo>
                    <a:pt x="5592787" y="13461"/>
                  </a:lnTo>
                  <a:close/>
                </a:path>
                <a:path w="7194550" h="603250">
                  <a:moveTo>
                    <a:pt x="3253447" y="13461"/>
                  </a:moveTo>
                  <a:lnTo>
                    <a:pt x="3282689" y="14202"/>
                  </a:lnTo>
                  <a:lnTo>
                    <a:pt x="3313455" y="14716"/>
                  </a:lnTo>
                  <a:lnTo>
                    <a:pt x="3345745" y="15015"/>
                  </a:lnTo>
                  <a:lnTo>
                    <a:pt x="3379558" y="15112"/>
                  </a:lnTo>
                  <a:lnTo>
                    <a:pt x="3414158" y="15015"/>
                  </a:lnTo>
                  <a:lnTo>
                    <a:pt x="3446710" y="14716"/>
                  </a:lnTo>
                  <a:lnTo>
                    <a:pt x="3477213" y="14202"/>
                  </a:lnTo>
                  <a:lnTo>
                    <a:pt x="3505669" y="13461"/>
                  </a:lnTo>
                  <a:lnTo>
                    <a:pt x="3507701" y="34416"/>
                  </a:lnTo>
                  <a:lnTo>
                    <a:pt x="3454488" y="49529"/>
                  </a:lnTo>
                  <a:lnTo>
                    <a:pt x="3447884" y="51180"/>
                  </a:lnTo>
                  <a:lnTo>
                    <a:pt x="3444328" y="55244"/>
                  </a:lnTo>
                  <a:lnTo>
                    <a:pt x="3443185" y="93471"/>
                  </a:lnTo>
                  <a:lnTo>
                    <a:pt x="3442931" y="130175"/>
                  </a:lnTo>
                  <a:lnTo>
                    <a:pt x="3442931" y="355600"/>
                  </a:lnTo>
                  <a:lnTo>
                    <a:pt x="3445047" y="407181"/>
                  </a:lnTo>
                  <a:lnTo>
                    <a:pt x="3451377" y="450119"/>
                  </a:lnTo>
                  <a:lnTo>
                    <a:pt x="3476586" y="510158"/>
                  </a:lnTo>
                  <a:lnTo>
                    <a:pt x="3520576" y="542226"/>
                  </a:lnTo>
                  <a:lnTo>
                    <a:pt x="3585425" y="552957"/>
                  </a:lnTo>
                  <a:lnTo>
                    <a:pt x="3620148" y="550126"/>
                  </a:lnTo>
                  <a:lnTo>
                    <a:pt x="3675687" y="527508"/>
                  </a:lnTo>
                  <a:lnTo>
                    <a:pt x="3712739" y="481574"/>
                  </a:lnTo>
                  <a:lnTo>
                    <a:pt x="3731305" y="408179"/>
                  </a:lnTo>
                  <a:lnTo>
                    <a:pt x="3733634" y="360933"/>
                  </a:lnTo>
                  <a:lnTo>
                    <a:pt x="3733634" y="130175"/>
                  </a:lnTo>
                  <a:lnTo>
                    <a:pt x="3732936" y="85137"/>
                  </a:lnTo>
                  <a:lnTo>
                    <a:pt x="3721696" y="49529"/>
                  </a:lnTo>
                  <a:lnTo>
                    <a:pt x="3670896" y="35178"/>
                  </a:lnTo>
                  <a:lnTo>
                    <a:pt x="3669753" y="13461"/>
                  </a:lnTo>
                  <a:lnTo>
                    <a:pt x="3696066" y="14202"/>
                  </a:lnTo>
                  <a:lnTo>
                    <a:pt x="3720522" y="14716"/>
                  </a:lnTo>
                  <a:lnTo>
                    <a:pt x="3743120" y="15015"/>
                  </a:lnTo>
                  <a:lnTo>
                    <a:pt x="3763860" y="15112"/>
                  </a:lnTo>
                  <a:lnTo>
                    <a:pt x="3783432" y="15015"/>
                  </a:lnTo>
                  <a:lnTo>
                    <a:pt x="3805374" y="14716"/>
                  </a:lnTo>
                  <a:lnTo>
                    <a:pt x="3829672" y="14202"/>
                  </a:lnTo>
                  <a:lnTo>
                    <a:pt x="3856316" y="13461"/>
                  </a:lnTo>
                  <a:lnTo>
                    <a:pt x="3858348" y="34416"/>
                  </a:lnTo>
                  <a:lnTo>
                    <a:pt x="3802722" y="50291"/>
                  </a:lnTo>
                  <a:lnTo>
                    <a:pt x="3791927" y="94487"/>
                  </a:lnTo>
                  <a:lnTo>
                    <a:pt x="3791673" y="131825"/>
                  </a:lnTo>
                  <a:lnTo>
                    <a:pt x="3791673" y="339725"/>
                  </a:lnTo>
                  <a:lnTo>
                    <a:pt x="3788054" y="405137"/>
                  </a:lnTo>
                  <a:lnTo>
                    <a:pt x="3777195" y="460597"/>
                  </a:lnTo>
                  <a:lnTo>
                    <a:pt x="3759098" y="506102"/>
                  </a:lnTo>
                  <a:lnTo>
                    <a:pt x="3733761" y="541654"/>
                  </a:lnTo>
                  <a:lnTo>
                    <a:pt x="3701519" y="568418"/>
                  </a:lnTo>
                  <a:lnTo>
                    <a:pt x="3662705" y="587549"/>
                  </a:lnTo>
                  <a:lnTo>
                    <a:pt x="3617318" y="599037"/>
                  </a:lnTo>
                  <a:lnTo>
                    <a:pt x="3565359" y="602868"/>
                  </a:lnTo>
                  <a:lnTo>
                    <a:pt x="3506634" y="599225"/>
                  </a:lnTo>
                  <a:lnTo>
                    <a:pt x="3456171" y="588295"/>
                  </a:lnTo>
                  <a:lnTo>
                    <a:pt x="3413948" y="570079"/>
                  </a:lnTo>
                  <a:lnTo>
                    <a:pt x="3379939" y="544576"/>
                  </a:lnTo>
                  <a:lnTo>
                    <a:pt x="3353843" y="511028"/>
                  </a:lnTo>
                  <a:lnTo>
                    <a:pt x="3335188" y="468693"/>
                  </a:lnTo>
                  <a:lnTo>
                    <a:pt x="3323986" y="417595"/>
                  </a:lnTo>
                  <a:lnTo>
                    <a:pt x="3320249" y="357758"/>
                  </a:lnTo>
                  <a:lnTo>
                    <a:pt x="3320249" y="131825"/>
                  </a:lnTo>
                  <a:lnTo>
                    <a:pt x="3320228" y="121777"/>
                  </a:lnTo>
                  <a:lnTo>
                    <a:pt x="3319726" y="78470"/>
                  </a:lnTo>
                  <a:lnTo>
                    <a:pt x="3254717" y="34416"/>
                  </a:lnTo>
                  <a:lnTo>
                    <a:pt x="3253447" y="13461"/>
                  </a:lnTo>
                  <a:close/>
                </a:path>
                <a:path w="7194550" h="603250">
                  <a:moveTo>
                    <a:pt x="2320759" y="13461"/>
                  </a:moveTo>
                  <a:lnTo>
                    <a:pt x="2349928" y="14202"/>
                  </a:lnTo>
                  <a:lnTo>
                    <a:pt x="2380656" y="14716"/>
                  </a:lnTo>
                  <a:lnTo>
                    <a:pt x="2412932" y="15015"/>
                  </a:lnTo>
                  <a:lnTo>
                    <a:pt x="2446743" y="15112"/>
                  </a:lnTo>
                  <a:lnTo>
                    <a:pt x="2481440" y="15015"/>
                  </a:lnTo>
                  <a:lnTo>
                    <a:pt x="2514292" y="14716"/>
                  </a:lnTo>
                  <a:lnTo>
                    <a:pt x="2545309" y="14202"/>
                  </a:lnTo>
                  <a:lnTo>
                    <a:pt x="2574505" y="13461"/>
                  </a:lnTo>
                  <a:lnTo>
                    <a:pt x="2576537" y="34416"/>
                  </a:lnTo>
                  <a:lnTo>
                    <a:pt x="2521673" y="49529"/>
                  </a:lnTo>
                  <a:lnTo>
                    <a:pt x="2515069" y="51180"/>
                  </a:lnTo>
                  <a:lnTo>
                    <a:pt x="2511513" y="55244"/>
                  </a:lnTo>
                  <a:lnTo>
                    <a:pt x="2510370" y="93471"/>
                  </a:lnTo>
                  <a:lnTo>
                    <a:pt x="2510243" y="130175"/>
                  </a:lnTo>
                  <a:lnTo>
                    <a:pt x="2510243" y="457961"/>
                  </a:lnTo>
                  <a:lnTo>
                    <a:pt x="2510370" y="502538"/>
                  </a:lnTo>
                  <a:lnTo>
                    <a:pt x="2511259" y="545718"/>
                  </a:lnTo>
                  <a:lnTo>
                    <a:pt x="2524975" y="552957"/>
                  </a:lnTo>
                  <a:lnTo>
                    <a:pt x="2575267" y="567308"/>
                  </a:lnTo>
                  <a:lnTo>
                    <a:pt x="2576537" y="587755"/>
                  </a:lnTo>
                  <a:lnTo>
                    <a:pt x="2547296" y="587182"/>
                  </a:lnTo>
                  <a:lnTo>
                    <a:pt x="2516530" y="586787"/>
                  </a:lnTo>
                  <a:lnTo>
                    <a:pt x="2484240" y="586559"/>
                  </a:lnTo>
                  <a:lnTo>
                    <a:pt x="2450426" y="586485"/>
                  </a:lnTo>
                  <a:lnTo>
                    <a:pt x="2415589" y="586559"/>
                  </a:lnTo>
                  <a:lnTo>
                    <a:pt x="2382704" y="586787"/>
                  </a:lnTo>
                  <a:lnTo>
                    <a:pt x="2351771" y="587182"/>
                  </a:lnTo>
                  <a:lnTo>
                    <a:pt x="2322791" y="587755"/>
                  </a:lnTo>
                  <a:lnTo>
                    <a:pt x="2320759" y="567308"/>
                  </a:lnTo>
                  <a:lnTo>
                    <a:pt x="2375496" y="552068"/>
                  </a:lnTo>
                  <a:lnTo>
                    <a:pt x="2382354" y="550163"/>
                  </a:lnTo>
                  <a:lnTo>
                    <a:pt x="2386037" y="545972"/>
                  </a:lnTo>
                  <a:lnTo>
                    <a:pt x="2387180" y="502792"/>
                  </a:lnTo>
                  <a:lnTo>
                    <a:pt x="2387434" y="457961"/>
                  </a:lnTo>
                  <a:lnTo>
                    <a:pt x="2387434" y="131825"/>
                  </a:lnTo>
                  <a:lnTo>
                    <a:pt x="2387081" y="86294"/>
                  </a:lnTo>
                  <a:lnTo>
                    <a:pt x="2321902" y="34416"/>
                  </a:lnTo>
                  <a:lnTo>
                    <a:pt x="2320759" y="13461"/>
                  </a:lnTo>
                  <a:close/>
                </a:path>
                <a:path w="7194550" h="603250">
                  <a:moveTo>
                    <a:pt x="1848319" y="13461"/>
                  </a:moveTo>
                  <a:lnTo>
                    <a:pt x="1876559" y="14202"/>
                  </a:lnTo>
                  <a:lnTo>
                    <a:pt x="1904120" y="14716"/>
                  </a:lnTo>
                  <a:lnTo>
                    <a:pt x="1930990" y="15015"/>
                  </a:lnTo>
                  <a:lnTo>
                    <a:pt x="1957158" y="15112"/>
                  </a:lnTo>
                  <a:lnTo>
                    <a:pt x="2060663" y="15112"/>
                  </a:lnTo>
                  <a:lnTo>
                    <a:pt x="2110856" y="15015"/>
                  </a:lnTo>
                  <a:lnTo>
                    <a:pt x="2161978" y="14716"/>
                  </a:lnTo>
                  <a:lnTo>
                    <a:pt x="2214004" y="14202"/>
                  </a:lnTo>
                  <a:lnTo>
                    <a:pt x="2266911" y="13461"/>
                  </a:lnTo>
                  <a:lnTo>
                    <a:pt x="2269832" y="16763"/>
                  </a:lnTo>
                  <a:lnTo>
                    <a:pt x="2244432" y="153034"/>
                  </a:lnTo>
                  <a:lnTo>
                    <a:pt x="2222334" y="156336"/>
                  </a:lnTo>
                  <a:lnTo>
                    <a:pt x="2196172" y="56895"/>
                  </a:lnTo>
                  <a:lnTo>
                    <a:pt x="2037803" y="56895"/>
                  </a:lnTo>
                  <a:lnTo>
                    <a:pt x="2037803" y="283590"/>
                  </a:lnTo>
                  <a:lnTo>
                    <a:pt x="2061044" y="283590"/>
                  </a:lnTo>
                  <a:lnTo>
                    <a:pt x="2117623" y="283162"/>
                  </a:lnTo>
                  <a:lnTo>
                    <a:pt x="2166327" y="215645"/>
                  </a:lnTo>
                  <a:lnTo>
                    <a:pt x="2193251" y="214502"/>
                  </a:lnTo>
                  <a:lnTo>
                    <a:pt x="2192751" y="242268"/>
                  </a:lnTo>
                  <a:lnTo>
                    <a:pt x="2192394" y="266319"/>
                  </a:lnTo>
                  <a:lnTo>
                    <a:pt x="2192180" y="286654"/>
                  </a:lnTo>
                  <a:lnTo>
                    <a:pt x="2192108" y="303275"/>
                  </a:lnTo>
                  <a:lnTo>
                    <a:pt x="2192180" y="319468"/>
                  </a:lnTo>
                  <a:lnTo>
                    <a:pt x="2192394" y="339470"/>
                  </a:lnTo>
                  <a:lnTo>
                    <a:pt x="2192751" y="363283"/>
                  </a:lnTo>
                  <a:lnTo>
                    <a:pt x="2193251" y="390905"/>
                  </a:lnTo>
                  <a:lnTo>
                    <a:pt x="2166327" y="393318"/>
                  </a:lnTo>
                  <a:lnTo>
                    <a:pt x="2151087" y="335152"/>
                  </a:lnTo>
                  <a:lnTo>
                    <a:pt x="2098287" y="323151"/>
                  </a:lnTo>
                  <a:lnTo>
                    <a:pt x="2060663" y="322960"/>
                  </a:lnTo>
                  <a:lnTo>
                    <a:pt x="2037803" y="322960"/>
                  </a:lnTo>
                  <a:lnTo>
                    <a:pt x="2037803" y="457961"/>
                  </a:lnTo>
                  <a:lnTo>
                    <a:pt x="2037851" y="481038"/>
                  </a:lnTo>
                  <a:lnTo>
                    <a:pt x="2038232" y="520523"/>
                  </a:lnTo>
                  <a:lnTo>
                    <a:pt x="2109431" y="567308"/>
                  </a:lnTo>
                  <a:lnTo>
                    <a:pt x="2110574" y="587755"/>
                  </a:lnTo>
                  <a:lnTo>
                    <a:pt x="2078499" y="587182"/>
                  </a:lnTo>
                  <a:lnTo>
                    <a:pt x="2045709" y="586787"/>
                  </a:lnTo>
                  <a:lnTo>
                    <a:pt x="2012205" y="586559"/>
                  </a:lnTo>
                  <a:lnTo>
                    <a:pt x="1977986" y="586485"/>
                  </a:lnTo>
                  <a:lnTo>
                    <a:pt x="1943488" y="586559"/>
                  </a:lnTo>
                  <a:lnTo>
                    <a:pt x="1910692" y="586787"/>
                  </a:lnTo>
                  <a:lnTo>
                    <a:pt x="1879635" y="587182"/>
                  </a:lnTo>
                  <a:lnTo>
                    <a:pt x="1850351" y="587755"/>
                  </a:lnTo>
                  <a:lnTo>
                    <a:pt x="1848319" y="567308"/>
                  </a:lnTo>
                  <a:lnTo>
                    <a:pt x="1903056" y="552068"/>
                  </a:lnTo>
                  <a:lnTo>
                    <a:pt x="1914788" y="502475"/>
                  </a:lnTo>
                  <a:lnTo>
                    <a:pt x="1914994" y="457961"/>
                  </a:lnTo>
                  <a:lnTo>
                    <a:pt x="1914994" y="131825"/>
                  </a:lnTo>
                  <a:lnTo>
                    <a:pt x="1914641" y="86294"/>
                  </a:lnTo>
                  <a:lnTo>
                    <a:pt x="1849462" y="34416"/>
                  </a:lnTo>
                  <a:lnTo>
                    <a:pt x="1848319" y="13461"/>
                  </a:lnTo>
                  <a:close/>
                </a:path>
                <a:path w="7194550" h="603250">
                  <a:moveTo>
                    <a:pt x="1204048" y="13461"/>
                  </a:moveTo>
                  <a:lnTo>
                    <a:pt x="1231052" y="14202"/>
                  </a:lnTo>
                  <a:lnTo>
                    <a:pt x="1254721" y="14716"/>
                  </a:lnTo>
                  <a:lnTo>
                    <a:pt x="1275057" y="15015"/>
                  </a:lnTo>
                  <a:lnTo>
                    <a:pt x="1292059" y="15112"/>
                  </a:lnTo>
                  <a:lnTo>
                    <a:pt x="1311822" y="15015"/>
                  </a:lnTo>
                  <a:lnTo>
                    <a:pt x="1331096" y="14716"/>
                  </a:lnTo>
                  <a:lnTo>
                    <a:pt x="1349870" y="14202"/>
                  </a:lnTo>
                  <a:lnTo>
                    <a:pt x="1368132" y="13461"/>
                  </a:lnTo>
                  <a:lnTo>
                    <a:pt x="1640293" y="354456"/>
                  </a:lnTo>
                  <a:lnTo>
                    <a:pt x="1648535" y="364813"/>
                  </a:lnTo>
                  <a:lnTo>
                    <a:pt x="1656883" y="375491"/>
                  </a:lnTo>
                  <a:lnTo>
                    <a:pt x="1665350" y="386478"/>
                  </a:lnTo>
                  <a:lnTo>
                    <a:pt x="1673948" y="397763"/>
                  </a:lnTo>
                  <a:lnTo>
                    <a:pt x="1673542" y="383788"/>
                  </a:lnTo>
                  <a:lnTo>
                    <a:pt x="1673266" y="370062"/>
                  </a:lnTo>
                  <a:lnTo>
                    <a:pt x="1673109" y="356598"/>
                  </a:lnTo>
                  <a:lnTo>
                    <a:pt x="1673059" y="343407"/>
                  </a:lnTo>
                  <a:lnTo>
                    <a:pt x="1673059" y="130175"/>
                  </a:lnTo>
                  <a:lnTo>
                    <a:pt x="1673012" y="110980"/>
                  </a:lnTo>
                  <a:lnTo>
                    <a:pt x="1672297" y="61848"/>
                  </a:lnTo>
                  <a:lnTo>
                    <a:pt x="1609178" y="35178"/>
                  </a:lnTo>
                  <a:lnTo>
                    <a:pt x="1608035" y="13461"/>
                  </a:lnTo>
                  <a:lnTo>
                    <a:pt x="1634918" y="14202"/>
                  </a:lnTo>
                  <a:lnTo>
                    <a:pt x="1659169" y="14716"/>
                  </a:lnTo>
                  <a:lnTo>
                    <a:pt x="1680777" y="15015"/>
                  </a:lnTo>
                  <a:lnTo>
                    <a:pt x="1699729" y="15112"/>
                  </a:lnTo>
                  <a:lnTo>
                    <a:pt x="1718924" y="15015"/>
                  </a:lnTo>
                  <a:lnTo>
                    <a:pt x="1740512" y="14716"/>
                  </a:lnTo>
                  <a:lnTo>
                    <a:pt x="1764505" y="14202"/>
                  </a:lnTo>
                  <a:lnTo>
                    <a:pt x="1790915" y="13461"/>
                  </a:lnTo>
                  <a:lnTo>
                    <a:pt x="1792947" y="34416"/>
                  </a:lnTo>
                  <a:lnTo>
                    <a:pt x="1737321" y="50291"/>
                  </a:lnTo>
                  <a:lnTo>
                    <a:pt x="1731098" y="52196"/>
                  </a:lnTo>
                  <a:lnTo>
                    <a:pt x="1727796" y="56768"/>
                  </a:lnTo>
                  <a:lnTo>
                    <a:pt x="1727542" y="63880"/>
                  </a:lnTo>
                  <a:lnTo>
                    <a:pt x="1726969" y="78212"/>
                  </a:lnTo>
                  <a:lnTo>
                    <a:pt x="1726574" y="94329"/>
                  </a:lnTo>
                  <a:lnTo>
                    <a:pt x="1726346" y="112208"/>
                  </a:lnTo>
                  <a:lnTo>
                    <a:pt x="1726272" y="131825"/>
                  </a:lnTo>
                  <a:lnTo>
                    <a:pt x="1726272" y="586485"/>
                  </a:lnTo>
                  <a:lnTo>
                    <a:pt x="1679282" y="590930"/>
                  </a:lnTo>
                  <a:lnTo>
                    <a:pt x="1356702" y="187070"/>
                  </a:lnTo>
                  <a:lnTo>
                    <a:pt x="1332699" y="155495"/>
                  </a:lnTo>
                  <a:lnTo>
                    <a:pt x="1323555" y="143255"/>
                  </a:lnTo>
                  <a:lnTo>
                    <a:pt x="1323909" y="158091"/>
                  </a:lnTo>
                  <a:lnTo>
                    <a:pt x="1324190" y="172307"/>
                  </a:lnTo>
                  <a:lnTo>
                    <a:pt x="1324377" y="185904"/>
                  </a:lnTo>
                  <a:lnTo>
                    <a:pt x="1324444" y="198881"/>
                  </a:lnTo>
                  <a:lnTo>
                    <a:pt x="1324444" y="457961"/>
                  </a:lnTo>
                  <a:lnTo>
                    <a:pt x="1324492" y="481085"/>
                  </a:lnTo>
                  <a:lnTo>
                    <a:pt x="1324873" y="520952"/>
                  </a:lnTo>
                  <a:lnTo>
                    <a:pt x="1335493" y="552068"/>
                  </a:lnTo>
                  <a:lnTo>
                    <a:pt x="1387817" y="566419"/>
                  </a:lnTo>
                  <a:lnTo>
                    <a:pt x="1389087" y="587755"/>
                  </a:lnTo>
                  <a:lnTo>
                    <a:pt x="1362681" y="587182"/>
                  </a:lnTo>
                  <a:lnTo>
                    <a:pt x="1338716" y="586787"/>
                  </a:lnTo>
                  <a:lnTo>
                    <a:pt x="1317203" y="586559"/>
                  </a:lnTo>
                  <a:lnTo>
                    <a:pt x="1298155" y="586485"/>
                  </a:lnTo>
                  <a:lnTo>
                    <a:pt x="1279197" y="586559"/>
                  </a:lnTo>
                  <a:lnTo>
                    <a:pt x="1257547" y="586787"/>
                  </a:lnTo>
                  <a:lnTo>
                    <a:pt x="1233183" y="587182"/>
                  </a:lnTo>
                  <a:lnTo>
                    <a:pt x="1206080" y="587755"/>
                  </a:lnTo>
                  <a:lnTo>
                    <a:pt x="1204048" y="567308"/>
                  </a:lnTo>
                  <a:lnTo>
                    <a:pt x="1258912" y="552068"/>
                  </a:lnTo>
                  <a:lnTo>
                    <a:pt x="1270533" y="502475"/>
                  </a:lnTo>
                  <a:lnTo>
                    <a:pt x="1270723" y="457961"/>
                  </a:lnTo>
                  <a:lnTo>
                    <a:pt x="1270723" y="131825"/>
                  </a:lnTo>
                  <a:lnTo>
                    <a:pt x="1270295" y="78212"/>
                  </a:lnTo>
                  <a:lnTo>
                    <a:pt x="1205318" y="34416"/>
                  </a:lnTo>
                  <a:lnTo>
                    <a:pt x="1204048" y="13461"/>
                  </a:lnTo>
                  <a:close/>
                </a:path>
                <a:path w="7194550" h="603250">
                  <a:moveTo>
                    <a:pt x="4775288" y="4444"/>
                  </a:moveTo>
                  <a:lnTo>
                    <a:pt x="4951691" y="502157"/>
                  </a:lnTo>
                  <a:lnTo>
                    <a:pt x="4970233" y="540892"/>
                  </a:lnTo>
                  <a:lnTo>
                    <a:pt x="5034368" y="567308"/>
                  </a:lnTo>
                  <a:lnTo>
                    <a:pt x="5035511" y="587755"/>
                  </a:lnTo>
                  <a:lnTo>
                    <a:pt x="5007841" y="587182"/>
                  </a:lnTo>
                  <a:lnTo>
                    <a:pt x="4980076" y="586787"/>
                  </a:lnTo>
                  <a:lnTo>
                    <a:pt x="4952215" y="586559"/>
                  </a:lnTo>
                  <a:lnTo>
                    <a:pt x="4924259" y="586485"/>
                  </a:lnTo>
                  <a:lnTo>
                    <a:pt x="4887443" y="586559"/>
                  </a:lnTo>
                  <a:lnTo>
                    <a:pt x="4851092" y="586787"/>
                  </a:lnTo>
                  <a:lnTo>
                    <a:pt x="4815192" y="587182"/>
                  </a:lnTo>
                  <a:lnTo>
                    <a:pt x="4779733" y="587755"/>
                  </a:lnTo>
                  <a:lnTo>
                    <a:pt x="4777701" y="567308"/>
                  </a:lnTo>
                  <a:lnTo>
                    <a:pt x="4818214" y="555370"/>
                  </a:lnTo>
                  <a:lnTo>
                    <a:pt x="4833835" y="543051"/>
                  </a:lnTo>
                  <a:lnTo>
                    <a:pt x="4833835" y="538226"/>
                  </a:lnTo>
                  <a:lnTo>
                    <a:pt x="4833835" y="532764"/>
                  </a:lnTo>
                  <a:lnTo>
                    <a:pt x="4832438" y="525526"/>
                  </a:lnTo>
                  <a:lnTo>
                    <a:pt x="4829644" y="516763"/>
                  </a:lnTo>
                  <a:lnTo>
                    <a:pt x="4827406" y="509571"/>
                  </a:lnTo>
                  <a:lnTo>
                    <a:pt x="4824691" y="501332"/>
                  </a:lnTo>
                  <a:lnTo>
                    <a:pt x="4821501" y="492045"/>
                  </a:lnTo>
                  <a:lnTo>
                    <a:pt x="4817833" y="481710"/>
                  </a:lnTo>
                  <a:lnTo>
                    <a:pt x="4790782" y="404748"/>
                  </a:lnTo>
                  <a:lnTo>
                    <a:pt x="4623015" y="404748"/>
                  </a:lnTo>
                  <a:lnTo>
                    <a:pt x="4593932" y="481329"/>
                  </a:lnTo>
                  <a:lnTo>
                    <a:pt x="4580597" y="517525"/>
                  </a:lnTo>
                  <a:lnTo>
                    <a:pt x="4575898" y="533653"/>
                  </a:lnTo>
                  <a:lnTo>
                    <a:pt x="4575898" y="538606"/>
                  </a:lnTo>
                  <a:lnTo>
                    <a:pt x="4575898" y="543178"/>
                  </a:lnTo>
                  <a:lnTo>
                    <a:pt x="4591011" y="554989"/>
                  </a:lnTo>
                  <a:lnTo>
                    <a:pt x="4630381" y="566419"/>
                  </a:lnTo>
                  <a:lnTo>
                    <a:pt x="4631651" y="587755"/>
                  </a:lnTo>
                  <a:lnTo>
                    <a:pt x="4603317" y="587182"/>
                  </a:lnTo>
                  <a:lnTo>
                    <a:pt x="4577756" y="586787"/>
                  </a:lnTo>
                  <a:lnTo>
                    <a:pt x="4554981" y="586559"/>
                  </a:lnTo>
                  <a:lnTo>
                    <a:pt x="4535004" y="586485"/>
                  </a:lnTo>
                  <a:lnTo>
                    <a:pt x="4521050" y="586531"/>
                  </a:lnTo>
                  <a:lnTo>
                    <a:pt x="4506429" y="586660"/>
                  </a:lnTo>
                  <a:lnTo>
                    <a:pt x="4491142" y="586861"/>
                  </a:lnTo>
                  <a:lnTo>
                    <a:pt x="4475187" y="587120"/>
                  </a:lnTo>
                  <a:lnTo>
                    <a:pt x="4475314" y="589406"/>
                  </a:lnTo>
                  <a:lnTo>
                    <a:pt x="4454576" y="591907"/>
                  </a:lnTo>
                  <a:lnTo>
                    <a:pt x="4432373" y="593693"/>
                  </a:lnTo>
                  <a:lnTo>
                    <a:pt x="4408717" y="594764"/>
                  </a:lnTo>
                  <a:lnTo>
                    <a:pt x="4383620" y="595121"/>
                  </a:lnTo>
                  <a:lnTo>
                    <a:pt x="4364687" y="594788"/>
                  </a:lnTo>
                  <a:lnTo>
                    <a:pt x="4326343" y="589788"/>
                  </a:lnTo>
                  <a:lnTo>
                    <a:pt x="4288095" y="566697"/>
                  </a:lnTo>
                  <a:lnTo>
                    <a:pt x="4262716" y="536193"/>
                  </a:lnTo>
                  <a:lnTo>
                    <a:pt x="4238035" y="497046"/>
                  </a:lnTo>
                  <a:lnTo>
                    <a:pt x="4211504" y="451738"/>
                  </a:lnTo>
                  <a:lnTo>
                    <a:pt x="4193120" y="419100"/>
                  </a:lnTo>
                  <a:lnTo>
                    <a:pt x="4183687" y="402383"/>
                  </a:lnTo>
                  <a:lnTo>
                    <a:pt x="4164152" y="369236"/>
                  </a:lnTo>
                  <a:lnTo>
                    <a:pt x="4146638" y="341375"/>
                  </a:lnTo>
                  <a:lnTo>
                    <a:pt x="4143971" y="337184"/>
                  </a:lnTo>
                  <a:lnTo>
                    <a:pt x="4141431" y="333120"/>
                  </a:lnTo>
                  <a:lnTo>
                    <a:pt x="4138891" y="330072"/>
                  </a:lnTo>
                  <a:lnTo>
                    <a:pt x="4136224" y="328040"/>
                  </a:lnTo>
                  <a:lnTo>
                    <a:pt x="4133684" y="326008"/>
                  </a:lnTo>
                  <a:lnTo>
                    <a:pt x="4100029" y="321309"/>
                  </a:lnTo>
                  <a:lnTo>
                    <a:pt x="4100029" y="457961"/>
                  </a:lnTo>
                  <a:lnTo>
                    <a:pt x="4100283" y="502030"/>
                  </a:lnTo>
                  <a:lnTo>
                    <a:pt x="4101172" y="546100"/>
                  </a:lnTo>
                  <a:lnTo>
                    <a:pt x="4110316" y="553338"/>
                  </a:lnTo>
                  <a:lnTo>
                    <a:pt x="4152861" y="567308"/>
                  </a:lnTo>
                  <a:lnTo>
                    <a:pt x="4154004" y="587755"/>
                  </a:lnTo>
                  <a:lnTo>
                    <a:pt x="4129976" y="587182"/>
                  </a:lnTo>
                  <a:lnTo>
                    <a:pt x="4103220" y="586787"/>
                  </a:lnTo>
                  <a:lnTo>
                    <a:pt x="4073727" y="586559"/>
                  </a:lnTo>
                  <a:lnTo>
                    <a:pt x="4041482" y="586485"/>
                  </a:lnTo>
                  <a:lnTo>
                    <a:pt x="4006645" y="586559"/>
                  </a:lnTo>
                  <a:lnTo>
                    <a:pt x="3973760" y="586787"/>
                  </a:lnTo>
                  <a:lnTo>
                    <a:pt x="3942827" y="587182"/>
                  </a:lnTo>
                  <a:lnTo>
                    <a:pt x="3913847" y="587755"/>
                  </a:lnTo>
                  <a:lnTo>
                    <a:pt x="3911815" y="567308"/>
                  </a:lnTo>
                  <a:lnTo>
                    <a:pt x="3966552" y="552068"/>
                  </a:lnTo>
                  <a:lnTo>
                    <a:pt x="3973410" y="550163"/>
                  </a:lnTo>
                  <a:lnTo>
                    <a:pt x="3977093" y="545972"/>
                  </a:lnTo>
                  <a:lnTo>
                    <a:pt x="3978236" y="502792"/>
                  </a:lnTo>
                  <a:lnTo>
                    <a:pt x="3978490" y="457961"/>
                  </a:lnTo>
                  <a:lnTo>
                    <a:pt x="3978490" y="131825"/>
                  </a:lnTo>
                  <a:lnTo>
                    <a:pt x="3978137" y="86294"/>
                  </a:lnTo>
                  <a:lnTo>
                    <a:pt x="3912958" y="34416"/>
                  </a:lnTo>
                  <a:lnTo>
                    <a:pt x="3911815" y="13461"/>
                  </a:lnTo>
                  <a:lnTo>
                    <a:pt x="3940601" y="14202"/>
                  </a:lnTo>
                  <a:lnTo>
                    <a:pt x="3969791" y="14716"/>
                  </a:lnTo>
                  <a:lnTo>
                    <a:pt x="3999362" y="15015"/>
                  </a:lnTo>
                  <a:lnTo>
                    <a:pt x="4029290" y="15112"/>
                  </a:lnTo>
                  <a:lnTo>
                    <a:pt x="4035980" y="15085"/>
                  </a:lnTo>
                  <a:lnTo>
                    <a:pt x="4043467" y="14986"/>
                  </a:lnTo>
                  <a:lnTo>
                    <a:pt x="4051740" y="14791"/>
                  </a:lnTo>
                  <a:lnTo>
                    <a:pt x="4060786" y="14477"/>
                  </a:lnTo>
                  <a:lnTo>
                    <a:pt x="4070665" y="14170"/>
                  </a:lnTo>
                  <a:lnTo>
                    <a:pt x="4081614" y="13827"/>
                  </a:lnTo>
                  <a:lnTo>
                    <a:pt x="4093612" y="13460"/>
                  </a:lnTo>
                  <a:lnTo>
                    <a:pt x="4106633" y="13080"/>
                  </a:lnTo>
                  <a:lnTo>
                    <a:pt x="4118401" y="12721"/>
                  </a:lnTo>
                  <a:lnTo>
                    <a:pt x="4129144" y="12398"/>
                  </a:lnTo>
                  <a:lnTo>
                    <a:pt x="4138887" y="12098"/>
                  </a:lnTo>
                  <a:lnTo>
                    <a:pt x="4147654" y="11810"/>
                  </a:lnTo>
                  <a:lnTo>
                    <a:pt x="4155509" y="11644"/>
                  </a:lnTo>
                  <a:lnTo>
                    <a:pt x="4162482" y="11525"/>
                  </a:lnTo>
                  <a:lnTo>
                    <a:pt x="4168550" y="11453"/>
                  </a:lnTo>
                  <a:lnTo>
                    <a:pt x="4173689" y="11429"/>
                  </a:lnTo>
                  <a:lnTo>
                    <a:pt x="4222981" y="13640"/>
                  </a:lnTo>
                  <a:lnTo>
                    <a:pt x="4265701" y="20256"/>
                  </a:lnTo>
                  <a:lnTo>
                    <a:pt x="4331423" y="46608"/>
                  </a:lnTo>
                  <a:lnTo>
                    <a:pt x="4370968" y="89931"/>
                  </a:lnTo>
                  <a:lnTo>
                    <a:pt x="4384128" y="149351"/>
                  </a:lnTo>
                  <a:lnTo>
                    <a:pt x="4382108" y="178375"/>
                  </a:lnTo>
                  <a:lnTo>
                    <a:pt x="4366019" y="227611"/>
                  </a:lnTo>
                  <a:lnTo>
                    <a:pt x="4334021" y="265445"/>
                  </a:lnTo>
                  <a:lnTo>
                    <a:pt x="4286829" y="294211"/>
                  </a:lnTo>
                  <a:lnTo>
                    <a:pt x="4257636" y="305307"/>
                  </a:lnTo>
                  <a:lnTo>
                    <a:pt x="4273805" y="329453"/>
                  </a:lnTo>
                  <a:lnTo>
                    <a:pt x="4288021" y="351218"/>
                  </a:lnTo>
                  <a:lnTo>
                    <a:pt x="4300285" y="370601"/>
                  </a:lnTo>
                  <a:lnTo>
                    <a:pt x="4310595" y="387603"/>
                  </a:lnTo>
                  <a:lnTo>
                    <a:pt x="4319932" y="403270"/>
                  </a:lnTo>
                  <a:lnTo>
                    <a:pt x="4329280" y="418830"/>
                  </a:lnTo>
                  <a:lnTo>
                    <a:pt x="4357256" y="464369"/>
                  </a:lnTo>
                  <a:lnTo>
                    <a:pt x="4382223" y="503427"/>
                  </a:lnTo>
                  <a:lnTo>
                    <a:pt x="4411052" y="540257"/>
                  </a:lnTo>
                  <a:lnTo>
                    <a:pt x="4439373" y="558672"/>
                  </a:lnTo>
                  <a:lnTo>
                    <a:pt x="4444199" y="560831"/>
                  </a:lnTo>
                  <a:lnTo>
                    <a:pt x="4449279" y="562609"/>
                  </a:lnTo>
                  <a:lnTo>
                    <a:pt x="4454740" y="564133"/>
                  </a:lnTo>
                  <a:lnTo>
                    <a:pt x="4487887" y="554101"/>
                  </a:lnTo>
                  <a:lnTo>
                    <a:pt x="4518637" y="526081"/>
                  </a:lnTo>
                  <a:lnTo>
                    <a:pt x="4731092" y="11048"/>
                  </a:lnTo>
                  <a:lnTo>
                    <a:pt x="4775288" y="4444"/>
                  </a:lnTo>
                  <a:close/>
                </a:path>
                <a:path w="7194550" h="603250">
                  <a:moveTo>
                    <a:pt x="5371045" y="4063"/>
                  </a:moveTo>
                  <a:lnTo>
                    <a:pt x="5443896" y="8254"/>
                  </a:lnTo>
                  <a:lnTo>
                    <a:pt x="5518365" y="20827"/>
                  </a:lnTo>
                  <a:lnTo>
                    <a:pt x="5520778" y="25018"/>
                  </a:lnTo>
                  <a:lnTo>
                    <a:pt x="5494235" y="168147"/>
                  </a:lnTo>
                  <a:lnTo>
                    <a:pt x="5471756" y="171830"/>
                  </a:lnTo>
                  <a:lnTo>
                    <a:pt x="5440641" y="54482"/>
                  </a:lnTo>
                  <a:lnTo>
                    <a:pt x="5424118" y="49982"/>
                  </a:lnTo>
                  <a:lnTo>
                    <a:pt x="5406939" y="46767"/>
                  </a:lnTo>
                  <a:lnTo>
                    <a:pt x="5389117" y="44838"/>
                  </a:lnTo>
                  <a:lnTo>
                    <a:pt x="5370664" y="44195"/>
                  </a:lnTo>
                  <a:lnTo>
                    <a:pt x="5327990" y="48432"/>
                  </a:lnTo>
                  <a:lnTo>
                    <a:pt x="5290448" y="61134"/>
                  </a:lnTo>
                  <a:lnTo>
                    <a:pt x="5258025" y="82290"/>
                  </a:lnTo>
                  <a:lnTo>
                    <a:pt x="5230710" y="111886"/>
                  </a:lnTo>
                  <a:lnTo>
                    <a:pt x="5209041" y="148413"/>
                  </a:lnTo>
                  <a:lnTo>
                    <a:pt x="5193563" y="190166"/>
                  </a:lnTo>
                  <a:lnTo>
                    <a:pt x="5184276" y="237134"/>
                  </a:lnTo>
                  <a:lnTo>
                    <a:pt x="5181180" y="289305"/>
                  </a:lnTo>
                  <a:lnTo>
                    <a:pt x="5184824" y="344908"/>
                  </a:lnTo>
                  <a:lnTo>
                    <a:pt x="5195754" y="394557"/>
                  </a:lnTo>
                  <a:lnTo>
                    <a:pt x="5213970" y="438253"/>
                  </a:lnTo>
                  <a:lnTo>
                    <a:pt x="5239473" y="475995"/>
                  </a:lnTo>
                  <a:lnTo>
                    <a:pt x="5271452" y="506426"/>
                  </a:lnTo>
                  <a:lnTo>
                    <a:pt x="5309085" y="528177"/>
                  </a:lnTo>
                  <a:lnTo>
                    <a:pt x="5352363" y="541236"/>
                  </a:lnTo>
                  <a:lnTo>
                    <a:pt x="5401271" y="545591"/>
                  </a:lnTo>
                  <a:lnTo>
                    <a:pt x="5430515" y="544137"/>
                  </a:lnTo>
                  <a:lnTo>
                    <a:pt x="5460533" y="539765"/>
                  </a:lnTo>
                  <a:lnTo>
                    <a:pt x="5491336" y="532465"/>
                  </a:lnTo>
                  <a:lnTo>
                    <a:pt x="5522937" y="522223"/>
                  </a:lnTo>
                  <a:lnTo>
                    <a:pt x="5528144" y="545591"/>
                  </a:lnTo>
                  <a:lnTo>
                    <a:pt x="5485929" y="569928"/>
                  </a:lnTo>
                  <a:lnTo>
                    <a:pt x="5441022" y="587311"/>
                  </a:lnTo>
                  <a:lnTo>
                    <a:pt x="5393449" y="597741"/>
                  </a:lnTo>
                  <a:lnTo>
                    <a:pt x="5343232" y="601217"/>
                  </a:lnTo>
                  <a:lnTo>
                    <a:pt x="5291734" y="597988"/>
                  </a:lnTo>
                  <a:lnTo>
                    <a:pt x="5244370" y="588302"/>
                  </a:lnTo>
                  <a:lnTo>
                    <a:pt x="5201125" y="572167"/>
                  </a:lnTo>
                  <a:lnTo>
                    <a:pt x="5161990" y="549588"/>
                  </a:lnTo>
                  <a:lnTo>
                    <a:pt x="5126951" y="520572"/>
                  </a:lnTo>
                  <a:lnTo>
                    <a:pt x="5097250" y="486285"/>
                  </a:lnTo>
                  <a:lnTo>
                    <a:pt x="5074138" y="447894"/>
                  </a:lnTo>
                  <a:lnTo>
                    <a:pt x="5057622" y="405413"/>
                  </a:lnTo>
                  <a:lnTo>
                    <a:pt x="5047707" y="358854"/>
                  </a:lnTo>
                  <a:lnTo>
                    <a:pt x="5044401" y="308228"/>
                  </a:lnTo>
                  <a:lnTo>
                    <a:pt x="5048026" y="254403"/>
                  </a:lnTo>
                  <a:lnTo>
                    <a:pt x="5058894" y="205253"/>
                  </a:lnTo>
                  <a:lnTo>
                    <a:pt x="5076991" y="160791"/>
                  </a:lnTo>
                  <a:lnTo>
                    <a:pt x="5102305" y="121028"/>
                  </a:lnTo>
                  <a:lnTo>
                    <a:pt x="5134825" y="85978"/>
                  </a:lnTo>
                  <a:lnTo>
                    <a:pt x="5173230" y="56489"/>
                  </a:lnTo>
                  <a:lnTo>
                    <a:pt x="5216055" y="33553"/>
                  </a:lnTo>
                  <a:lnTo>
                    <a:pt x="5263299" y="17170"/>
                  </a:lnTo>
                  <a:lnTo>
                    <a:pt x="5314962" y="7340"/>
                  </a:lnTo>
                  <a:lnTo>
                    <a:pt x="5371045" y="4063"/>
                  </a:lnTo>
                  <a:close/>
                </a:path>
                <a:path w="7194550" h="603250">
                  <a:moveTo>
                    <a:pt x="2991319" y="4063"/>
                  </a:moveTo>
                  <a:lnTo>
                    <a:pt x="3066043" y="8254"/>
                  </a:lnTo>
                  <a:lnTo>
                    <a:pt x="3139528" y="20827"/>
                  </a:lnTo>
                  <a:lnTo>
                    <a:pt x="3142322" y="24510"/>
                  </a:lnTo>
                  <a:lnTo>
                    <a:pt x="3116160" y="164464"/>
                  </a:lnTo>
                  <a:lnTo>
                    <a:pt x="3093300" y="167766"/>
                  </a:lnTo>
                  <a:lnTo>
                    <a:pt x="3064598" y="54863"/>
                  </a:lnTo>
                  <a:lnTo>
                    <a:pt x="3046717" y="50030"/>
                  </a:lnTo>
                  <a:lnTo>
                    <a:pt x="3027372" y="46577"/>
                  </a:lnTo>
                  <a:lnTo>
                    <a:pt x="3006573" y="44505"/>
                  </a:lnTo>
                  <a:lnTo>
                    <a:pt x="2984334" y="43814"/>
                  </a:lnTo>
                  <a:lnTo>
                    <a:pt x="2941041" y="48075"/>
                  </a:lnTo>
                  <a:lnTo>
                    <a:pt x="2902785" y="60848"/>
                  </a:lnTo>
                  <a:lnTo>
                    <a:pt x="2869552" y="82123"/>
                  </a:lnTo>
                  <a:lnTo>
                    <a:pt x="2841332" y="111886"/>
                  </a:lnTo>
                  <a:lnTo>
                    <a:pt x="2818849" y="149157"/>
                  </a:lnTo>
                  <a:lnTo>
                    <a:pt x="2802820" y="192785"/>
                  </a:lnTo>
                  <a:lnTo>
                    <a:pt x="2793219" y="242796"/>
                  </a:lnTo>
                  <a:lnTo>
                    <a:pt x="2790024" y="299211"/>
                  </a:lnTo>
                  <a:lnTo>
                    <a:pt x="2793241" y="357981"/>
                  </a:lnTo>
                  <a:lnTo>
                    <a:pt x="2802899" y="409892"/>
                  </a:lnTo>
                  <a:lnTo>
                    <a:pt x="2819010" y="454945"/>
                  </a:lnTo>
                  <a:lnTo>
                    <a:pt x="2841586" y="493140"/>
                  </a:lnTo>
                  <a:lnTo>
                    <a:pt x="2869917" y="523571"/>
                  </a:lnTo>
                  <a:lnTo>
                    <a:pt x="2903451" y="545322"/>
                  </a:lnTo>
                  <a:lnTo>
                    <a:pt x="2942153" y="558381"/>
                  </a:lnTo>
                  <a:lnTo>
                    <a:pt x="2985985" y="562736"/>
                  </a:lnTo>
                  <a:lnTo>
                    <a:pt x="2997247" y="562500"/>
                  </a:lnTo>
                  <a:lnTo>
                    <a:pt x="3033483" y="451484"/>
                  </a:lnTo>
                  <a:lnTo>
                    <a:pt x="3033186" y="405953"/>
                  </a:lnTo>
                  <a:lnTo>
                    <a:pt x="3033039" y="398129"/>
                  </a:lnTo>
                  <a:lnTo>
                    <a:pt x="2966808" y="354075"/>
                  </a:lnTo>
                  <a:lnTo>
                    <a:pt x="2965538" y="333501"/>
                  </a:lnTo>
                  <a:lnTo>
                    <a:pt x="2995209" y="334075"/>
                  </a:lnTo>
                  <a:lnTo>
                    <a:pt x="3026117" y="334470"/>
                  </a:lnTo>
                  <a:lnTo>
                    <a:pt x="3058264" y="334698"/>
                  </a:lnTo>
                  <a:lnTo>
                    <a:pt x="3091649" y="334771"/>
                  </a:lnTo>
                  <a:lnTo>
                    <a:pt x="3125366" y="334698"/>
                  </a:lnTo>
                  <a:lnTo>
                    <a:pt x="3156594" y="334470"/>
                  </a:lnTo>
                  <a:lnTo>
                    <a:pt x="3185322" y="334075"/>
                  </a:lnTo>
                  <a:lnTo>
                    <a:pt x="3211537" y="333501"/>
                  </a:lnTo>
                  <a:lnTo>
                    <a:pt x="3213950" y="354075"/>
                  </a:lnTo>
                  <a:lnTo>
                    <a:pt x="3165309" y="367538"/>
                  </a:lnTo>
                  <a:lnTo>
                    <a:pt x="3154123" y="404681"/>
                  </a:lnTo>
                  <a:lnTo>
                    <a:pt x="3153879" y="449833"/>
                  </a:lnTo>
                  <a:lnTo>
                    <a:pt x="3153879" y="578738"/>
                  </a:lnTo>
                  <a:lnTo>
                    <a:pt x="3150958" y="581532"/>
                  </a:lnTo>
                  <a:lnTo>
                    <a:pt x="3107499" y="590347"/>
                  </a:lnTo>
                  <a:lnTo>
                    <a:pt x="3065122" y="596614"/>
                  </a:lnTo>
                  <a:lnTo>
                    <a:pt x="3023818" y="600356"/>
                  </a:lnTo>
                  <a:lnTo>
                    <a:pt x="2983572" y="601598"/>
                  </a:lnTo>
                  <a:lnTo>
                    <a:pt x="2926316" y="598552"/>
                  </a:lnTo>
                  <a:lnTo>
                    <a:pt x="2873722" y="589415"/>
                  </a:lnTo>
                  <a:lnTo>
                    <a:pt x="2825793" y="574194"/>
                  </a:lnTo>
                  <a:lnTo>
                    <a:pt x="2782526" y="552896"/>
                  </a:lnTo>
                  <a:lnTo>
                    <a:pt x="2743923" y="525526"/>
                  </a:lnTo>
                  <a:lnTo>
                    <a:pt x="2711279" y="492651"/>
                  </a:lnTo>
                  <a:lnTo>
                    <a:pt x="2685889" y="454979"/>
                  </a:lnTo>
                  <a:lnTo>
                    <a:pt x="2667754" y="412497"/>
                  </a:lnTo>
                  <a:lnTo>
                    <a:pt x="2656873" y="365193"/>
                  </a:lnTo>
                  <a:lnTo>
                    <a:pt x="2653245" y="313054"/>
                  </a:lnTo>
                  <a:lnTo>
                    <a:pt x="2656873" y="257643"/>
                  </a:lnTo>
                  <a:lnTo>
                    <a:pt x="2667754" y="207236"/>
                  </a:lnTo>
                  <a:lnTo>
                    <a:pt x="2685889" y="161840"/>
                  </a:lnTo>
                  <a:lnTo>
                    <a:pt x="2711279" y="121461"/>
                  </a:lnTo>
                  <a:lnTo>
                    <a:pt x="2743923" y="86105"/>
                  </a:lnTo>
                  <a:lnTo>
                    <a:pt x="2782832" y="56603"/>
                  </a:lnTo>
                  <a:lnTo>
                    <a:pt x="2827020" y="33635"/>
                  </a:lnTo>
                  <a:lnTo>
                    <a:pt x="2876493" y="17215"/>
                  </a:lnTo>
                  <a:lnTo>
                    <a:pt x="2931258" y="7353"/>
                  </a:lnTo>
                  <a:lnTo>
                    <a:pt x="2991319" y="4063"/>
                  </a:lnTo>
                  <a:close/>
                </a:path>
                <a:path w="7194550" h="603250">
                  <a:moveTo>
                    <a:pt x="326605" y="4063"/>
                  </a:moveTo>
                  <a:lnTo>
                    <a:pt x="399456" y="8254"/>
                  </a:lnTo>
                  <a:lnTo>
                    <a:pt x="473925" y="20827"/>
                  </a:lnTo>
                  <a:lnTo>
                    <a:pt x="476338" y="25018"/>
                  </a:lnTo>
                  <a:lnTo>
                    <a:pt x="449795" y="168147"/>
                  </a:lnTo>
                  <a:lnTo>
                    <a:pt x="427316" y="171830"/>
                  </a:lnTo>
                  <a:lnTo>
                    <a:pt x="396201" y="54482"/>
                  </a:lnTo>
                  <a:lnTo>
                    <a:pt x="379678" y="49982"/>
                  </a:lnTo>
                  <a:lnTo>
                    <a:pt x="362499" y="46767"/>
                  </a:lnTo>
                  <a:lnTo>
                    <a:pt x="344677" y="44838"/>
                  </a:lnTo>
                  <a:lnTo>
                    <a:pt x="326224" y="44195"/>
                  </a:lnTo>
                  <a:lnTo>
                    <a:pt x="283542" y="48432"/>
                  </a:lnTo>
                  <a:lnTo>
                    <a:pt x="245983" y="61134"/>
                  </a:lnTo>
                  <a:lnTo>
                    <a:pt x="213542" y="82290"/>
                  </a:lnTo>
                  <a:lnTo>
                    <a:pt x="186220" y="111886"/>
                  </a:lnTo>
                  <a:lnTo>
                    <a:pt x="164552" y="148413"/>
                  </a:lnTo>
                  <a:lnTo>
                    <a:pt x="149078" y="190166"/>
                  </a:lnTo>
                  <a:lnTo>
                    <a:pt x="139796" y="237134"/>
                  </a:lnTo>
                  <a:lnTo>
                    <a:pt x="136702" y="289305"/>
                  </a:lnTo>
                  <a:lnTo>
                    <a:pt x="140346" y="344908"/>
                  </a:lnTo>
                  <a:lnTo>
                    <a:pt x="151279" y="394557"/>
                  </a:lnTo>
                  <a:lnTo>
                    <a:pt x="169503" y="438253"/>
                  </a:lnTo>
                  <a:lnTo>
                    <a:pt x="195021" y="475995"/>
                  </a:lnTo>
                  <a:lnTo>
                    <a:pt x="227006" y="506426"/>
                  </a:lnTo>
                  <a:lnTo>
                    <a:pt x="264644" y="528177"/>
                  </a:lnTo>
                  <a:lnTo>
                    <a:pt x="307922" y="541236"/>
                  </a:lnTo>
                  <a:lnTo>
                    <a:pt x="356831" y="545591"/>
                  </a:lnTo>
                  <a:lnTo>
                    <a:pt x="386075" y="544137"/>
                  </a:lnTo>
                  <a:lnTo>
                    <a:pt x="416093" y="539765"/>
                  </a:lnTo>
                  <a:lnTo>
                    <a:pt x="446896" y="532465"/>
                  </a:lnTo>
                  <a:lnTo>
                    <a:pt x="478497" y="522223"/>
                  </a:lnTo>
                  <a:lnTo>
                    <a:pt x="483704" y="545591"/>
                  </a:lnTo>
                  <a:lnTo>
                    <a:pt x="441489" y="569928"/>
                  </a:lnTo>
                  <a:lnTo>
                    <a:pt x="396582" y="587311"/>
                  </a:lnTo>
                  <a:lnTo>
                    <a:pt x="349009" y="597741"/>
                  </a:lnTo>
                  <a:lnTo>
                    <a:pt x="298792" y="601217"/>
                  </a:lnTo>
                  <a:lnTo>
                    <a:pt x="247304" y="597988"/>
                  </a:lnTo>
                  <a:lnTo>
                    <a:pt x="199929" y="588302"/>
                  </a:lnTo>
                  <a:lnTo>
                    <a:pt x="156666" y="572167"/>
                  </a:lnTo>
                  <a:lnTo>
                    <a:pt x="117515" y="549588"/>
                  </a:lnTo>
                  <a:lnTo>
                    <a:pt x="82473" y="520572"/>
                  </a:lnTo>
                  <a:lnTo>
                    <a:pt x="52779" y="486285"/>
                  </a:lnTo>
                  <a:lnTo>
                    <a:pt x="29686" y="447894"/>
                  </a:lnTo>
                  <a:lnTo>
                    <a:pt x="13193" y="405413"/>
                  </a:lnTo>
                  <a:lnTo>
                    <a:pt x="3298" y="358854"/>
                  </a:lnTo>
                  <a:lnTo>
                    <a:pt x="0" y="308228"/>
                  </a:lnTo>
                  <a:lnTo>
                    <a:pt x="3617" y="254403"/>
                  </a:lnTo>
                  <a:lnTo>
                    <a:pt x="14471" y="205253"/>
                  </a:lnTo>
                  <a:lnTo>
                    <a:pt x="32561" y="160791"/>
                  </a:lnTo>
                  <a:lnTo>
                    <a:pt x="57887" y="121028"/>
                  </a:lnTo>
                  <a:lnTo>
                    <a:pt x="90449" y="85978"/>
                  </a:lnTo>
                  <a:lnTo>
                    <a:pt x="128839" y="56489"/>
                  </a:lnTo>
                  <a:lnTo>
                    <a:pt x="171648" y="33553"/>
                  </a:lnTo>
                  <a:lnTo>
                    <a:pt x="218879" y="17170"/>
                  </a:lnTo>
                  <a:lnTo>
                    <a:pt x="270531" y="7340"/>
                  </a:lnTo>
                  <a:lnTo>
                    <a:pt x="326605" y="4063"/>
                  </a:lnTo>
                  <a:close/>
                </a:path>
                <a:path w="7194550" h="603250">
                  <a:moveTo>
                    <a:pt x="6241249" y="0"/>
                  </a:moveTo>
                  <a:lnTo>
                    <a:pt x="6295656" y="3079"/>
                  </a:lnTo>
                  <a:lnTo>
                    <a:pt x="6344881" y="12322"/>
                  </a:lnTo>
                  <a:lnTo>
                    <a:pt x="6388925" y="27733"/>
                  </a:lnTo>
                  <a:lnTo>
                    <a:pt x="6427787" y="49320"/>
                  </a:lnTo>
                  <a:lnTo>
                    <a:pt x="6461467" y="77088"/>
                  </a:lnTo>
                  <a:lnTo>
                    <a:pt x="6489448" y="110204"/>
                  </a:lnTo>
                  <a:lnTo>
                    <a:pt x="6511211" y="147824"/>
                  </a:lnTo>
                  <a:lnTo>
                    <a:pt x="6526756" y="189944"/>
                  </a:lnTo>
                  <a:lnTo>
                    <a:pt x="6536082" y="236556"/>
                  </a:lnTo>
                  <a:lnTo>
                    <a:pt x="6539191" y="287654"/>
                  </a:lnTo>
                  <a:lnTo>
                    <a:pt x="6535854" y="342122"/>
                  </a:lnTo>
                  <a:lnTo>
                    <a:pt x="6525841" y="392140"/>
                  </a:lnTo>
                  <a:lnTo>
                    <a:pt x="6509153" y="437708"/>
                  </a:lnTo>
                  <a:lnTo>
                    <a:pt x="6485790" y="478825"/>
                  </a:lnTo>
                  <a:lnTo>
                    <a:pt x="6455752" y="515492"/>
                  </a:lnTo>
                  <a:lnTo>
                    <a:pt x="6419742" y="546491"/>
                  </a:lnTo>
                  <a:lnTo>
                    <a:pt x="6378471" y="570600"/>
                  </a:lnTo>
                  <a:lnTo>
                    <a:pt x="6331952" y="587822"/>
                  </a:lnTo>
                  <a:lnTo>
                    <a:pt x="6280196" y="598154"/>
                  </a:lnTo>
                  <a:lnTo>
                    <a:pt x="6223215" y="601598"/>
                  </a:lnTo>
                  <a:lnTo>
                    <a:pt x="6168871" y="598413"/>
                  </a:lnTo>
                  <a:lnTo>
                    <a:pt x="6119683" y="588858"/>
                  </a:lnTo>
                  <a:lnTo>
                    <a:pt x="6075659" y="572932"/>
                  </a:lnTo>
                  <a:lnTo>
                    <a:pt x="6036804" y="550636"/>
                  </a:lnTo>
                  <a:lnTo>
                    <a:pt x="6003124" y="521969"/>
                  </a:lnTo>
                  <a:lnTo>
                    <a:pt x="5975082" y="487925"/>
                  </a:lnTo>
                  <a:lnTo>
                    <a:pt x="5953281" y="449352"/>
                  </a:lnTo>
                  <a:lnTo>
                    <a:pt x="5937717" y="406261"/>
                  </a:lnTo>
                  <a:lnTo>
                    <a:pt x="5928383" y="358666"/>
                  </a:lnTo>
                  <a:lnTo>
                    <a:pt x="5925273" y="306577"/>
                  </a:lnTo>
                  <a:lnTo>
                    <a:pt x="5928639" y="252261"/>
                  </a:lnTo>
                  <a:lnTo>
                    <a:pt x="5938729" y="202694"/>
                  </a:lnTo>
                  <a:lnTo>
                    <a:pt x="5955531" y="157869"/>
                  </a:lnTo>
                  <a:lnTo>
                    <a:pt x="5979032" y="117780"/>
                  </a:lnTo>
                  <a:lnTo>
                    <a:pt x="6009220" y="82422"/>
                  </a:lnTo>
                  <a:lnTo>
                    <a:pt x="6045324" y="52734"/>
                  </a:lnTo>
                  <a:lnTo>
                    <a:pt x="6086579" y="29653"/>
                  </a:lnTo>
                  <a:lnTo>
                    <a:pt x="6132984" y="13175"/>
                  </a:lnTo>
                  <a:lnTo>
                    <a:pt x="6184541" y="3292"/>
                  </a:lnTo>
                  <a:lnTo>
                    <a:pt x="6241249" y="0"/>
                  </a:lnTo>
                  <a:close/>
                </a:path>
                <a:path w="7194550" h="603250">
                  <a:moveTo>
                    <a:pt x="840193" y="0"/>
                  </a:moveTo>
                  <a:lnTo>
                    <a:pt x="894600" y="3079"/>
                  </a:lnTo>
                  <a:lnTo>
                    <a:pt x="943825" y="12322"/>
                  </a:lnTo>
                  <a:lnTo>
                    <a:pt x="987869" y="27733"/>
                  </a:lnTo>
                  <a:lnTo>
                    <a:pt x="1026731" y="49320"/>
                  </a:lnTo>
                  <a:lnTo>
                    <a:pt x="1060411" y="77088"/>
                  </a:lnTo>
                  <a:lnTo>
                    <a:pt x="1088392" y="110204"/>
                  </a:lnTo>
                  <a:lnTo>
                    <a:pt x="1110155" y="147824"/>
                  </a:lnTo>
                  <a:lnTo>
                    <a:pt x="1125700" y="189944"/>
                  </a:lnTo>
                  <a:lnTo>
                    <a:pt x="1135026" y="236556"/>
                  </a:lnTo>
                  <a:lnTo>
                    <a:pt x="1138135" y="287654"/>
                  </a:lnTo>
                  <a:lnTo>
                    <a:pt x="1134798" y="342122"/>
                  </a:lnTo>
                  <a:lnTo>
                    <a:pt x="1124785" y="392140"/>
                  </a:lnTo>
                  <a:lnTo>
                    <a:pt x="1108097" y="437708"/>
                  </a:lnTo>
                  <a:lnTo>
                    <a:pt x="1084734" y="478825"/>
                  </a:lnTo>
                  <a:lnTo>
                    <a:pt x="1054696" y="515492"/>
                  </a:lnTo>
                  <a:lnTo>
                    <a:pt x="1018686" y="546491"/>
                  </a:lnTo>
                  <a:lnTo>
                    <a:pt x="977415" y="570600"/>
                  </a:lnTo>
                  <a:lnTo>
                    <a:pt x="930896" y="587822"/>
                  </a:lnTo>
                  <a:lnTo>
                    <a:pt x="879140" y="598154"/>
                  </a:lnTo>
                  <a:lnTo>
                    <a:pt x="822159" y="601598"/>
                  </a:lnTo>
                  <a:lnTo>
                    <a:pt x="767815" y="598413"/>
                  </a:lnTo>
                  <a:lnTo>
                    <a:pt x="718627" y="588858"/>
                  </a:lnTo>
                  <a:lnTo>
                    <a:pt x="674603" y="572932"/>
                  </a:lnTo>
                  <a:lnTo>
                    <a:pt x="635748" y="550636"/>
                  </a:lnTo>
                  <a:lnTo>
                    <a:pt x="602068" y="521969"/>
                  </a:lnTo>
                  <a:lnTo>
                    <a:pt x="574026" y="487925"/>
                  </a:lnTo>
                  <a:lnTo>
                    <a:pt x="552225" y="449352"/>
                  </a:lnTo>
                  <a:lnTo>
                    <a:pt x="536661" y="406261"/>
                  </a:lnTo>
                  <a:lnTo>
                    <a:pt x="527327" y="358666"/>
                  </a:lnTo>
                  <a:lnTo>
                    <a:pt x="524217" y="306577"/>
                  </a:lnTo>
                  <a:lnTo>
                    <a:pt x="527583" y="252261"/>
                  </a:lnTo>
                  <a:lnTo>
                    <a:pt x="537673" y="202694"/>
                  </a:lnTo>
                  <a:lnTo>
                    <a:pt x="554475" y="157869"/>
                  </a:lnTo>
                  <a:lnTo>
                    <a:pt x="577976" y="117780"/>
                  </a:lnTo>
                  <a:lnTo>
                    <a:pt x="608164" y="82422"/>
                  </a:lnTo>
                  <a:lnTo>
                    <a:pt x="644268" y="52734"/>
                  </a:lnTo>
                  <a:lnTo>
                    <a:pt x="685523" y="29653"/>
                  </a:lnTo>
                  <a:lnTo>
                    <a:pt x="731928" y="13175"/>
                  </a:lnTo>
                  <a:lnTo>
                    <a:pt x="783485" y="3292"/>
                  </a:lnTo>
                  <a:lnTo>
                    <a:pt x="84019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2730" y="2480183"/>
              <a:ext cx="1091946" cy="5778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62730" y="2480183"/>
              <a:ext cx="1092200" cy="577850"/>
            </a:xfrm>
            <a:custGeom>
              <a:avLst/>
              <a:gdLst/>
              <a:ahLst/>
              <a:cxnLst/>
              <a:rect l="l" t="t" r="r" b="b"/>
              <a:pathLst>
                <a:path w="1092200" h="577850">
                  <a:moveTo>
                    <a:pt x="263906" y="40512"/>
                  </a:moveTo>
                  <a:lnTo>
                    <a:pt x="246044" y="40725"/>
                  </a:lnTo>
                  <a:lnTo>
                    <a:pt x="227695" y="41354"/>
                  </a:lnTo>
                  <a:lnTo>
                    <a:pt x="208845" y="42388"/>
                  </a:lnTo>
                  <a:lnTo>
                    <a:pt x="189484" y="43814"/>
                  </a:lnTo>
                  <a:lnTo>
                    <a:pt x="189484" y="533653"/>
                  </a:lnTo>
                  <a:lnTo>
                    <a:pt x="227965" y="538352"/>
                  </a:lnTo>
                  <a:lnTo>
                    <a:pt x="265938" y="539368"/>
                  </a:lnTo>
                  <a:lnTo>
                    <a:pt x="307732" y="535461"/>
                  </a:lnTo>
                  <a:lnTo>
                    <a:pt x="344170" y="523732"/>
                  </a:lnTo>
                  <a:lnTo>
                    <a:pt x="401066" y="476757"/>
                  </a:lnTo>
                  <a:lnTo>
                    <a:pt x="421308" y="441400"/>
                  </a:lnTo>
                  <a:lnTo>
                    <a:pt x="435752" y="397827"/>
                  </a:lnTo>
                  <a:lnTo>
                    <a:pt x="444410" y="346063"/>
                  </a:lnTo>
                  <a:lnTo>
                    <a:pt x="447294" y="286130"/>
                  </a:lnTo>
                  <a:lnTo>
                    <a:pt x="444531" y="227693"/>
                  </a:lnTo>
                  <a:lnTo>
                    <a:pt x="436244" y="177339"/>
                  </a:lnTo>
                  <a:lnTo>
                    <a:pt x="422433" y="135058"/>
                  </a:lnTo>
                  <a:lnTo>
                    <a:pt x="403098" y="100837"/>
                  </a:lnTo>
                  <a:lnTo>
                    <a:pt x="346217" y="55578"/>
                  </a:lnTo>
                  <a:lnTo>
                    <a:pt x="308246" y="44277"/>
                  </a:lnTo>
                  <a:lnTo>
                    <a:pt x="263906" y="40512"/>
                  </a:lnTo>
                  <a:close/>
                </a:path>
                <a:path w="1092200" h="577850">
                  <a:moveTo>
                    <a:pt x="661416" y="2412"/>
                  </a:moveTo>
                  <a:lnTo>
                    <a:pt x="689655" y="3153"/>
                  </a:lnTo>
                  <a:lnTo>
                    <a:pt x="717216" y="3667"/>
                  </a:lnTo>
                  <a:lnTo>
                    <a:pt x="744087" y="3966"/>
                  </a:lnTo>
                  <a:lnTo>
                    <a:pt x="770255" y="4063"/>
                  </a:lnTo>
                  <a:lnTo>
                    <a:pt x="873760" y="4063"/>
                  </a:lnTo>
                  <a:lnTo>
                    <a:pt x="923952" y="3966"/>
                  </a:lnTo>
                  <a:lnTo>
                    <a:pt x="975074" y="3667"/>
                  </a:lnTo>
                  <a:lnTo>
                    <a:pt x="1027100" y="3153"/>
                  </a:lnTo>
                  <a:lnTo>
                    <a:pt x="1080008" y="2412"/>
                  </a:lnTo>
                  <a:lnTo>
                    <a:pt x="1082929" y="5714"/>
                  </a:lnTo>
                  <a:lnTo>
                    <a:pt x="1057529" y="141986"/>
                  </a:lnTo>
                  <a:lnTo>
                    <a:pt x="1035431" y="145287"/>
                  </a:lnTo>
                  <a:lnTo>
                    <a:pt x="1009269" y="45846"/>
                  </a:lnTo>
                  <a:lnTo>
                    <a:pt x="850900" y="45846"/>
                  </a:lnTo>
                  <a:lnTo>
                    <a:pt x="850900" y="263143"/>
                  </a:lnTo>
                  <a:lnTo>
                    <a:pt x="872998" y="263143"/>
                  </a:lnTo>
                  <a:lnTo>
                    <a:pt x="929380" y="262715"/>
                  </a:lnTo>
                  <a:lnTo>
                    <a:pt x="978154" y="195199"/>
                  </a:lnTo>
                  <a:lnTo>
                    <a:pt x="1005205" y="193928"/>
                  </a:lnTo>
                  <a:lnTo>
                    <a:pt x="1004631" y="221767"/>
                  </a:lnTo>
                  <a:lnTo>
                    <a:pt x="1004236" y="245856"/>
                  </a:lnTo>
                  <a:lnTo>
                    <a:pt x="1004008" y="266205"/>
                  </a:lnTo>
                  <a:lnTo>
                    <a:pt x="1003935" y="282828"/>
                  </a:lnTo>
                  <a:lnTo>
                    <a:pt x="1004008" y="299019"/>
                  </a:lnTo>
                  <a:lnTo>
                    <a:pt x="1004236" y="319008"/>
                  </a:lnTo>
                  <a:lnTo>
                    <a:pt x="1004631" y="342782"/>
                  </a:lnTo>
                  <a:lnTo>
                    <a:pt x="1005205" y="370331"/>
                  </a:lnTo>
                  <a:lnTo>
                    <a:pt x="978154" y="372490"/>
                  </a:lnTo>
                  <a:lnTo>
                    <a:pt x="963041" y="314705"/>
                  </a:lnTo>
                  <a:lnTo>
                    <a:pt x="910050" y="302641"/>
                  </a:lnTo>
                  <a:lnTo>
                    <a:pt x="872617" y="302387"/>
                  </a:lnTo>
                  <a:lnTo>
                    <a:pt x="850900" y="302387"/>
                  </a:lnTo>
                  <a:lnTo>
                    <a:pt x="850900" y="442849"/>
                  </a:lnTo>
                  <a:lnTo>
                    <a:pt x="850947" y="465280"/>
                  </a:lnTo>
                  <a:lnTo>
                    <a:pt x="851090" y="487616"/>
                  </a:lnTo>
                  <a:lnTo>
                    <a:pt x="851328" y="509857"/>
                  </a:lnTo>
                  <a:lnTo>
                    <a:pt x="851662" y="532002"/>
                  </a:lnTo>
                  <a:lnTo>
                    <a:pt x="1015365" y="532002"/>
                  </a:lnTo>
                  <a:lnTo>
                    <a:pt x="1066927" y="424433"/>
                  </a:lnTo>
                  <a:lnTo>
                    <a:pt x="1091946" y="420750"/>
                  </a:lnTo>
                  <a:lnTo>
                    <a:pt x="1082167" y="573786"/>
                  </a:lnTo>
                  <a:lnTo>
                    <a:pt x="1079246" y="576706"/>
                  </a:lnTo>
                  <a:lnTo>
                    <a:pt x="1028620" y="576133"/>
                  </a:lnTo>
                  <a:lnTo>
                    <a:pt x="978662" y="575738"/>
                  </a:lnTo>
                  <a:lnTo>
                    <a:pt x="929370" y="575510"/>
                  </a:lnTo>
                  <a:lnTo>
                    <a:pt x="880745" y="575437"/>
                  </a:lnTo>
                  <a:lnTo>
                    <a:pt x="772287" y="575437"/>
                  </a:lnTo>
                  <a:lnTo>
                    <a:pt x="745690" y="575510"/>
                  </a:lnTo>
                  <a:lnTo>
                    <a:pt x="718677" y="575738"/>
                  </a:lnTo>
                  <a:lnTo>
                    <a:pt x="691259" y="576133"/>
                  </a:lnTo>
                  <a:lnTo>
                    <a:pt x="663448" y="576706"/>
                  </a:lnTo>
                  <a:lnTo>
                    <a:pt x="661416" y="556259"/>
                  </a:lnTo>
                  <a:lnTo>
                    <a:pt x="716153" y="541019"/>
                  </a:lnTo>
                  <a:lnTo>
                    <a:pt x="723011" y="539114"/>
                  </a:lnTo>
                  <a:lnTo>
                    <a:pt x="726694" y="534924"/>
                  </a:lnTo>
                  <a:lnTo>
                    <a:pt x="727837" y="491743"/>
                  </a:lnTo>
                  <a:lnTo>
                    <a:pt x="728091" y="446913"/>
                  </a:lnTo>
                  <a:lnTo>
                    <a:pt x="728091" y="120776"/>
                  </a:lnTo>
                  <a:lnTo>
                    <a:pt x="727737" y="75245"/>
                  </a:lnTo>
                  <a:lnTo>
                    <a:pt x="662559" y="23367"/>
                  </a:lnTo>
                  <a:lnTo>
                    <a:pt x="661416" y="2412"/>
                  </a:lnTo>
                  <a:close/>
                </a:path>
                <a:path w="1092200" h="577850">
                  <a:moveTo>
                    <a:pt x="278257" y="0"/>
                  </a:moveTo>
                  <a:lnTo>
                    <a:pt x="336274" y="2607"/>
                  </a:lnTo>
                  <a:lnTo>
                    <a:pt x="388251" y="10432"/>
                  </a:lnTo>
                  <a:lnTo>
                    <a:pt x="434180" y="23481"/>
                  </a:lnTo>
                  <a:lnTo>
                    <a:pt x="474056" y="41761"/>
                  </a:lnTo>
                  <a:lnTo>
                    <a:pt x="507873" y="65277"/>
                  </a:lnTo>
                  <a:lnTo>
                    <a:pt x="541543" y="101881"/>
                  </a:lnTo>
                  <a:lnTo>
                    <a:pt x="565594" y="146367"/>
                  </a:lnTo>
                  <a:lnTo>
                    <a:pt x="580024" y="198758"/>
                  </a:lnTo>
                  <a:lnTo>
                    <a:pt x="584835" y="259079"/>
                  </a:lnTo>
                  <a:lnTo>
                    <a:pt x="581421" y="316946"/>
                  </a:lnTo>
                  <a:lnTo>
                    <a:pt x="571179" y="369387"/>
                  </a:lnTo>
                  <a:lnTo>
                    <a:pt x="554111" y="416402"/>
                  </a:lnTo>
                  <a:lnTo>
                    <a:pt x="530214" y="457992"/>
                  </a:lnTo>
                  <a:lnTo>
                    <a:pt x="499491" y="494156"/>
                  </a:lnTo>
                  <a:lnTo>
                    <a:pt x="462579" y="524318"/>
                  </a:lnTo>
                  <a:lnTo>
                    <a:pt x="420121" y="547757"/>
                  </a:lnTo>
                  <a:lnTo>
                    <a:pt x="372115" y="564483"/>
                  </a:lnTo>
                  <a:lnTo>
                    <a:pt x="318561" y="574510"/>
                  </a:lnTo>
                  <a:lnTo>
                    <a:pt x="259461" y="577850"/>
                  </a:lnTo>
                  <a:lnTo>
                    <a:pt x="238740" y="577778"/>
                  </a:lnTo>
                  <a:lnTo>
                    <a:pt x="219233" y="577564"/>
                  </a:lnTo>
                  <a:lnTo>
                    <a:pt x="200917" y="577207"/>
                  </a:lnTo>
                  <a:lnTo>
                    <a:pt x="183769" y="576706"/>
                  </a:lnTo>
                  <a:lnTo>
                    <a:pt x="166770" y="576133"/>
                  </a:lnTo>
                  <a:lnTo>
                    <a:pt x="148939" y="575738"/>
                  </a:lnTo>
                  <a:lnTo>
                    <a:pt x="130298" y="575510"/>
                  </a:lnTo>
                  <a:lnTo>
                    <a:pt x="110871" y="575437"/>
                  </a:lnTo>
                  <a:lnTo>
                    <a:pt x="84274" y="575510"/>
                  </a:lnTo>
                  <a:lnTo>
                    <a:pt x="57261" y="575738"/>
                  </a:lnTo>
                  <a:lnTo>
                    <a:pt x="29843" y="576133"/>
                  </a:lnTo>
                  <a:lnTo>
                    <a:pt x="2032" y="576706"/>
                  </a:lnTo>
                  <a:lnTo>
                    <a:pt x="0" y="556259"/>
                  </a:lnTo>
                  <a:lnTo>
                    <a:pt x="54737" y="541019"/>
                  </a:lnTo>
                  <a:lnTo>
                    <a:pt x="66321" y="501602"/>
                  </a:lnTo>
                  <a:lnTo>
                    <a:pt x="66653" y="458936"/>
                  </a:lnTo>
                  <a:lnTo>
                    <a:pt x="66675" y="446913"/>
                  </a:lnTo>
                  <a:lnTo>
                    <a:pt x="66675" y="120776"/>
                  </a:lnTo>
                  <a:lnTo>
                    <a:pt x="66321" y="75245"/>
                  </a:lnTo>
                  <a:lnTo>
                    <a:pt x="1143" y="23367"/>
                  </a:lnTo>
                  <a:lnTo>
                    <a:pt x="0" y="2412"/>
                  </a:lnTo>
                  <a:lnTo>
                    <a:pt x="28287" y="3153"/>
                  </a:lnTo>
                  <a:lnTo>
                    <a:pt x="55991" y="3667"/>
                  </a:lnTo>
                  <a:lnTo>
                    <a:pt x="83099" y="3966"/>
                  </a:lnTo>
                  <a:lnTo>
                    <a:pt x="109600" y="4063"/>
                  </a:lnTo>
                  <a:lnTo>
                    <a:pt x="131480" y="3942"/>
                  </a:lnTo>
                  <a:lnTo>
                    <a:pt x="152908" y="3571"/>
                  </a:lnTo>
                  <a:lnTo>
                    <a:pt x="173859" y="2938"/>
                  </a:lnTo>
                  <a:lnTo>
                    <a:pt x="194310" y="2031"/>
                  </a:lnTo>
                  <a:lnTo>
                    <a:pt x="214766" y="1125"/>
                  </a:lnTo>
                  <a:lnTo>
                    <a:pt x="235569" y="492"/>
                  </a:lnTo>
                  <a:lnTo>
                    <a:pt x="256728" y="121"/>
                  </a:lnTo>
                  <a:lnTo>
                    <a:pt x="27825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6505" y="3479038"/>
              <a:ext cx="5157851" cy="5958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2561" y="3635629"/>
              <a:ext cx="154939" cy="2106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7013" y="3635629"/>
              <a:ext cx="154940" cy="2106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16505" y="3479038"/>
              <a:ext cx="5158105" cy="596265"/>
            </a:xfrm>
            <a:custGeom>
              <a:avLst/>
              <a:gdLst/>
              <a:ahLst/>
              <a:cxnLst/>
              <a:rect l="l" t="t" r="r" b="b"/>
              <a:pathLst>
                <a:path w="5158105" h="596264">
                  <a:moveTo>
                    <a:pt x="4654550" y="9398"/>
                  </a:moveTo>
                  <a:lnTo>
                    <a:pt x="4704316" y="10138"/>
                  </a:lnTo>
                  <a:lnTo>
                    <a:pt x="4753022" y="10652"/>
                  </a:lnTo>
                  <a:lnTo>
                    <a:pt x="4800657" y="10951"/>
                  </a:lnTo>
                  <a:lnTo>
                    <a:pt x="4847209" y="11049"/>
                  </a:lnTo>
                  <a:lnTo>
                    <a:pt x="4961509" y="11049"/>
                  </a:lnTo>
                  <a:lnTo>
                    <a:pt x="5008133" y="10951"/>
                  </a:lnTo>
                  <a:lnTo>
                    <a:pt x="5055997" y="10652"/>
                  </a:lnTo>
                  <a:lnTo>
                    <a:pt x="5105098" y="10138"/>
                  </a:lnTo>
                  <a:lnTo>
                    <a:pt x="5155438" y="9398"/>
                  </a:lnTo>
                  <a:lnTo>
                    <a:pt x="5157851" y="12700"/>
                  </a:lnTo>
                  <a:lnTo>
                    <a:pt x="5130927" y="162560"/>
                  </a:lnTo>
                  <a:lnTo>
                    <a:pt x="5107940" y="166243"/>
                  </a:lnTo>
                  <a:lnTo>
                    <a:pt x="5081397" y="53212"/>
                  </a:lnTo>
                  <a:lnTo>
                    <a:pt x="4963033" y="53212"/>
                  </a:lnTo>
                  <a:lnTo>
                    <a:pt x="4963033" y="453136"/>
                  </a:lnTo>
                  <a:lnTo>
                    <a:pt x="4963100" y="476140"/>
                  </a:lnTo>
                  <a:lnTo>
                    <a:pt x="4963568" y="515625"/>
                  </a:lnTo>
                  <a:lnTo>
                    <a:pt x="5039233" y="563244"/>
                  </a:lnTo>
                  <a:lnTo>
                    <a:pt x="5040503" y="583692"/>
                  </a:lnTo>
                  <a:lnTo>
                    <a:pt x="5006427" y="583118"/>
                  </a:lnTo>
                  <a:lnTo>
                    <a:pt x="4972208" y="582723"/>
                  </a:lnTo>
                  <a:lnTo>
                    <a:pt x="4937847" y="582495"/>
                  </a:lnTo>
                  <a:lnTo>
                    <a:pt x="4903343" y="582422"/>
                  </a:lnTo>
                  <a:lnTo>
                    <a:pt x="4867743" y="582495"/>
                  </a:lnTo>
                  <a:lnTo>
                    <a:pt x="4832953" y="582723"/>
                  </a:lnTo>
                  <a:lnTo>
                    <a:pt x="4798972" y="583118"/>
                  </a:lnTo>
                  <a:lnTo>
                    <a:pt x="4765802" y="583692"/>
                  </a:lnTo>
                  <a:lnTo>
                    <a:pt x="4763770" y="563244"/>
                  </a:lnTo>
                  <a:lnTo>
                    <a:pt x="4829302" y="545211"/>
                  </a:lnTo>
                  <a:lnTo>
                    <a:pt x="4840525" y="496966"/>
                  </a:lnTo>
                  <a:lnTo>
                    <a:pt x="4840732" y="453136"/>
                  </a:lnTo>
                  <a:lnTo>
                    <a:pt x="4840732" y="53212"/>
                  </a:lnTo>
                  <a:lnTo>
                    <a:pt x="4722876" y="53212"/>
                  </a:lnTo>
                  <a:lnTo>
                    <a:pt x="4685157" y="162051"/>
                  </a:lnTo>
                  <a:lnTo>
                    <a:pt x="4662297" y="165735"/>
                  </a:lnTo>
                  <a:lnTo>
                    <a:pt x="4651629" y="12700"/>
                  </a:lnTo>
                  <a:lnTo>
                    <a:pt x="4654550" y="9398"/>
                  </a:lnTo>
                  <a:close/>
                </a:path>
                <a:path w="5158105" h="596264">
                  <a:moveTo>
                    <a:pt x="4064761" y="9398"/>
                  </a:moveTo>
                  <a:lnTo>
                    <a:pt x="4094720" y="10138"/>
                  </a:lnTo>
                  <a:lnTo>
                    <a:pt x="4126880" y="10652"/>
                  </a:lnTo>
                  <a:lnTo>
                    <a:pt x="4161256" y="10951"/>
                  </a:lnTo>
                  <a:lnTo>
                    <a:pt x="4197858" y="11049"/>
                  </a:lnTo>
                  <a:lnTo>
                    <a:pt x="4230814" y="10951"/>
                  </a:lnTo>
                  <a:lnTo>
                    <a:pt x="4264723" y="10652"/>
                  </a:lnTo>
                  <a:lnTo>
                    <a:pt x="4299585" y="10138"/>
                  </a:lnTo>
                  <a:lnTo>
                    <a:pt x="4335399" y="9398"/>
                  </a:lnTo>
                  <a:lnTo>
                    <a:pt x="4337811" y="30352"/>
                  </a:lnTo>
                  <a:lnTo>
                    <a:pt x="4301744" y="40132"/>
                  </a:lnTo>
                  <a:lnTo>
                    <a:pt x="4296029" y="41528"/>
                  </a:lnTo>
                  <a:lnTo>
                    <a:pt x="4291965" y="43434"/>
                  </a:lnTo>
                  <a:lnTo>
                    <a:pt x="4289552" y="46100"/>
                  </a:lnTo>
                  <a:lnTo>
                    <a:pt x="4287011" y="48640"/>
                  </a:lnTo>
                  <a:lnTo>
                    <a:pt x="4285869" y="51942"/>
                  </a:lnTo>
                  <a:lnTo>
                    <a:pt x="4285869" y="56134"/>
                  </a:lnTo>
                  <a:lnTo>
                    <a:pt x="4285869" y="62611"/>
                  </a:lnTo>
                  <a:lnTo>
                    <a:pt x="4288282" y="70358"/>
                  </a:lnTo>
                  <a:lnTo>
                    <a:pt x="4309618" y="106425"/>
                  </a:lnTo>
                  <a:lnTo>
                    <a:pt x="4379595" y="217805"/>
                  </a:lnTo>
                  <a:lnTo>
                    <a:pt x="4442586" y="120776"/>
                  </a:lnTo>
                  <a:lnTo>
                    <a:pt x="4448944" y="111420"/>
                  </a:lnTo>
                  <a:lnTo>
                    <a:pt x="4469780" y="76041"/>
                  </a:lnTo>
                  <a:lnTo>
                    <a:pt x="4475353" y="56896"/>
                  </a:lnTo>
                  <a:lnTo>
                    <a:pt x="4475353" y="49529"/>
                  </a:lnTo>
                  <a:lnTo>
                    <a:pt x="4469892" y="44196"/>
                  </a:lnTo>
                  <a:lnTo>
                    <a:pt x="4458970" y="40894"/>
                  </a:lnTo>
                  <a:lnTo>
                    <a:pt x="4422902" y="31114"/>
                  </a:lnTo>
                  <a:lnTo>
                    <a:pt x="4421758" y="9398"/>
                  </a:lnTo>
                  <a:lnTo>
                    <a:pt x="4444878" y="10138"/>
                  </a:lnTo>
                  <a:lnTo>
                    <a:pt x="4468891" y="10652"/>
                  </a:lnTo>
                  <a:lnTo>
                    <a:pt x="4493785" y="10951"/>
                  </a:lnTo>
                  <a:lnTo>
                    <a:pt x="4519549" y="11049"/>
                  </a:lnTo>
                  <a:lnTo>
                    <a:pt x="4544548" y="10951"/>
                  </a:lnTo>
                  <a:lnTo>
                    <a:pt x="4568856" y="10652"/>
                  </a:lnTo>
                  <a:lnTo>
                    <a:pt x="4592450" y="10138"/>
                  </a:lnTo>
                  <a:lnTo>
                    <a:pt x="4615307" y="9398"/>
                  </a:lnTo>
                  <a:lnTo>
                    <a:pt x="4617720" y="30352"/>
                  </a:lnTo>
                  <a:lnTo>
                    <a:pt x="4571873" y="43052"/>
                  </a:lnTo>
                  <a:lnTo>
                    <a:pt x="4534995" y="71120"/>
                  </a:lnTo>
                  <a:lnTo>
                    <a:pt x="4405757" y="259461"/>
                  </a:lnTo>
                  <a:lnTo>
                    <a:pt x="4561205" y="505460"/>
                  </a:lnTo>
                  <a:lnTo>
                    <a:pt x="4586859" y="540004"/>
                  </a:lnTo>
                  <a:lnTo>
                    <a:pt x="4652899" y="563244"/>
                  </a:lnTo>
                  <a:lnTo>
                    <a:pt x="4654169" y="583692"/>
                  </a:lnTo>
                  <a:lnTo>
                    <a:pt x="4624903" y="583118"/>
                  </a:lnTo>
                  <a:lnTo>
                    <a:pt x="4594066" y="582723"/>
                  </a:lnTo>
                  <a:lnTo>
                    <a:pt x="4561657" y="582495"/>
                  </a:lnTo>
                  <a:lnTo>
                    <a:pt x="4527677" y="582422"/>
                  </a:lnTo>
                  <a:lnTo>
                    <a:pt x="4494339" y="582495"/>
                  </a:lnTo>
                  <a:lnTo>
                    <a:pt x="4459287" y="582723"/>
                  </a:lnTo>
                  <a:lnTo>
                    <a:pt x="4422521" y="583118"/>
                  </a:lnTo>
                  <a:lnTo>
                    <a:pt x="4384040" y="583692"/>
                  </a:lnTo>
                  <a:lnTo>
                    <a:pt x="4381119" y="563244"/>
                  </a:lnTo>
                  <a:lnTo>
                    <a:pt x="4417568" y="553338"/>
                  </a:lnTo>
                  <a:lnTo>
                    <a:pt x="4423283" y="551688"/>
                  </a:lnTo>
                  <a:lnTo>
                    <a:pt x="4427474" y="549656"/>
                  </a:lnTo>
                  <a:lnTo>
                    <a:pt x="4429886" y="546988"/>
                  </a:lnTo>
                  <a:lnTo>
                    <a:pt x="4432300" y="544449"/>
                  </a:lnTo>
                  <a:lnTo>
                    <a:pt x="4433570" y="541274"/>
                  </a:lnTo>
                  <a:lnTo>
                    <a:pt x="4433570" y="537463"/>
                  </a:lnTo>
                  <a:lnTo>
                    <a:pt x="4433570" y="530860"/>
                  </a:lnTo>
                  <a:lnTo>
                    <a:pt x="4414416" y="493970"/>
                  </a:lnTo>
                  <a:lnTo>
                    <a:pt x="4321429" y="346710"/>
                  </a:lnTo>
                  <a:lnTo>
                    <a:pt x="4240783" y="472313"/>
                  </a:lnTo>
                  <a:lnTo>
                    <a:pt x="4234592" y="481788"/>
                  </a:lnTo>
                  <a:lnTo>
                    <a:pt x="4213990" y="516429"/>
                  </a:lnTo>
                  <a:lnTo>
                    <a:pt x="4208526" y="536575"/>
                  </a:lnTo>
                  <a:lnTo>
                    <a:pt x="4208526" y="540385"/>
                  </a:lnTo>
                  <a:lnTo>
                    <a:pt x="4257929" y="562356"/>
                  </a:lnTo>
                  <a:lnTo>
                    <a:pt x="4259199" y="583692"/>
                  </a:lnTo>
                  <a:lnTo>
                    <a:pt x="4235832" y="583118"/>
                  </a:lnTo>
                  <a:lnTo>
                    <a:pt x="4211621" y="582723"/>
                  </a:lnTo>
                  <a:lnTo>
                    <a:pt x="4186529" y="582495"/>
                  </a:lnTo>
                  <a:lnTo>
                    <a:pt x="4160520" y="582422"/>
                  </a:lnTo>
                  <a:lnTo>
                    <a:pt x="4136729" y="582495"/>
                  </a:lnTo>
                  <a:lnTo>
                    <a:pt x="4112783" y="582723"/>
                  </a:lnTo>
                  <a:lnTo>
                    <a:pt x="4088671" y="583118"/>
                  </a:lnTo>
                  <a:lnTo>
                    <a:pt x="4064380" y="583692"/>
                  </a:lnTo>
                  <a:lnTo>
                    <a:pt x="4062349" y="563244"/>
                  </a:lnTo>
                  <a:lnTo>
                    <a:pt x="4109466" y="550037"/>
                  </a:lnTo>
                  <a:lnTo>
                    <a:pt x="4147073" y="523478"/>
                  </a:lnTo>
                  <a:lnTo>
                    <a:pt x="4294758" y="304926"/>
                  </a:lnTo>
                  <a:lnTo>
                    <a:pt x="4154804" y="82676"/>
                  </a:lnTo>
                  <a:lnTo>
                    <a:pt x="4126692" y="49099"/>
                  </a:lnTo>
                  <a:lnTo>
                    <a:pt x="4066413" y="30352"/>
                  </a:lnTo>
                  <a:lnTo>
                    <a:pt x="4064761" y="9398"/>
                  </a:lnTo>
                  <a:close/>
                </a:path>
                <a:path w="5158105" h="596264">
                  <a:moveTo>
                    <a:pt x="2269109" y="9398"/>
                  </a:moveTo>
                  <a:lnTo>
                    <a:pt x="2296112" y="10138"/>
                  </a:lnTo>
                  <a:lnTo>
                    <a:pt x="2319781" y="10652"/>
                  </a:lnTo>
                  <a:lnTo>
                    <a:pt x="2340117" y="10951"/>
                  </a:lnTo>
                  <a:lnTo>
                    <a:pt x="2357120" y="11049"/>
                  </a:lnTo>
                  <a:lnTo>
                    <a:pt x="2376882" y="10951"/>
                  </a:lnTo>
                  <a:lnTo>
                    <a:pt x="2396156" y="10652"/>
                  </a:lnTo>
                  <a:lnTo>
                    <a:pt x="2414930" y="10138"/>
                  </a:lnTo>
                  <a:lnTo>
                    <a:pt x="2433193" y="9398"/>
                  </a:lnTo>
                  <a:lnTo>
                    <a:pt x="2705354" y="350393"/>
                  </a:lnTo>
                  <a:lnTo>
                    <a:pt x="2713595" y="360749"/>
                  </a:lnTo>
                  <a:lnTo>
                    <a:pt x="2721943" y="371427"/>
                  </a:lnTo>
                  <a:lnTo>
                    <a:pt x="2730410" y="382414"/>
                  </a:lnTo>
                  <a:lnTo>
                    <a:pt x="2739009" y="393700"/>
                  </a:lnTo>
                  <a:lnTo>
                    <a:pt x="2738602" y="379724"/>
                  </a:lnTo>
                  <a:lnTo>
                    <a:pt x="2738326" y="365998"/>
                  </a:lnTo>
                  <a:lnTo>
                    <a:pt x="2738169" y="352534"/>
                  </a:lnTo>
                  <a:lnTo>
                    <a:pt x="2738120" y="339344"/>
                  </a:lnTo>
                  <a:lnTo>
                    <a:pt x="2738120" y="126111"/>
                  </a:lnTo>
                  <a:lnTo>
                    <a:pt x="2738072" y="106916"/>
                  </a:lnTo>
                  <a:lnTo>
                    <a:pt x="2737358" y="57785"/>
                  </a:lnTo>
                  <a:lnTo>
                    <a:pt x="2674239" y="31114"/>
                  </a:lnTo>
                  <a:lnTo>
                    <a:pt x="2673096" y="9398"/>
                  </a:lnTo>
                  <a:lnTo>
                    <a:pt x="2699978" y="10138"/>
                  </a:lnTo>
                  <a:lnTo>
                    <a:pt x="2724229" y="10652"/>
                  </a:lnTo>
                  <a:lnTo>
                    <a:pt x="2745837" y="10951"/>
                  </a:lnTo>
                  <a:lnTo>
                    <a:pt x="2764790" y="11049"/>
                  </a:lnTo>
                  <a:lnTo>
                    <a:pt x="2783984" y="10951"/>
                  </a:lnTo>
                  <a:lnTo>
                    <a:pt x="2805572" y="10652"/>
                  </a:lnTo>
                  <a:lnTo>
                    <a:pt x="2829565" y="10138"/>
                  </a:lnTo>
                  <a:lnTo>
                    <a:pt x="2855976" y="9398"/>
                  </a:lnTo>
                  <a:lnTo>
                    <a:pt x="2858008" y="30352"/>
                  </a:lnTo>
                  <a:lnTo>
                    <a:pt x="2802382" y="46227"/>
                  </a:lnTo>
                  <a:lnTo>
                    <a:pt x="2796159" y="48133"/>
                  </a:lnTo>
                  <a:lnTo>
                    <a:pt x="2792857" y="52704"/>
                  </a:lnTo>
                  <a:lnTo>
                    <a:pt x="2792603" y="59816"/>
                  </a:lnTo>
                  <a:lnTo>
                    <a:pt x="2792029" y="74148"/>
                  </a:lnTo>
                  <a:lnTo>
                    <a:pt x="2791634" y="90265"/>
                  </a:lnTo>
                  <a:lnTo>
                    <a:pt x="2791406" y="108144"/>
                  </a:lnTo>
                  <a:lnTo>
                    <a:pt x="2791333" y="127762"/>
                  </a:lnTo>
                  <a:lnTo>
                    <a:pt x="2791333" y="582422"/>
                  </a:lnTo>
                  <a:lnTo>
                    <a:pt x="2744343" y="586867"/>
                  </a:lnTo>
                  <a:lnTo>
                    <a:pt x="2421763" y="183006"/>
                  </a:lnTo>
                  <a:lnTo>
                    <a:pt x="2397760" y="151431"/>
                  </a:lnTo>
                  <a:lnTo>
                    <a:pt x="2388616" y="139192"/>
                  </a:lnTo>
                  <a:lnTo>
                    <a:pt x="2388969" y="154027"/>
                  </a:lnTo>
                  <a:lnTo>
                    <a:pt x="2389250" y="168243"/>
                  </a:lnTo>
                  <a:lnTo>
                    <a:pt x="2389437" y="181840"/>
                  </a:lnTo>
                  <a:lnTo>
                    <a:pt x="2389505" y="194818"/>
                  </a:lnTo>
                  <a:lnTo>
                    <a:pt x="2389505" y="453898"/>
                  </a:lnTo>
                  <a:lnTo>
                    <a:pt x="2389552" y="477021"/>
                  </a:lnTo>
                  <a:lnTo>
                    <a:pt x="2389933" y="516888"/>
                  </a:lnTo>
                  <a:lnTo>
                    <a:pt x="2400554" y="548005"/>
                  </a:lnTo>
                  <a:lnTo>
                    <a:pt x="2452878" y="562356"/>
                  </a:lnTo>
                  <a:lnTo>
                    <a:pt x="2454147" y="583692"/>
                  </a:lnTo>
                  <a:lnTo>
                    <a:pt x="2427741" y="583118"/>
                  </a:lnTo>
                  <a:lnTo>
                    <a:pt x="2403776" y="582723"/>
                  </a:lnTo>
                  <a:lnTo>
                    <a:pt x="2382264" y="582495"/>
                  </a:lnTo>
                  <a:lnTo>
                    <a:pt x="2363216" y="582422"/>
                  </a:lnTo>
                  <a:lnTo>
                    <a:pt x="2344257" y="582495"/>
                  </a:lnTo>
                  <a:lnTo>
                    <a:pt x="2322607" y="582723"/>
                  </a:lnTo>
                  <a:lnTo>
                    <a:pt x="2298243" y="583118"/>
                  </a:lnTo>
                  <a:lnTo>
                    <a:pt x="2271141" y="583692"/>
                  </a:lnTo>
                  <a:lnTo>
                    <a:pt x="2269109" y="563244"/>
                  </a:lnTo>
                  <a:lnTo>
                    <a:pt x="2323972" y="548005"/>
                  </a:lnTo>
                  <a:lnTo>
                    <a:pt x="2335593" y="498411"/>
                  </a:lnTo>
                  <a:lnTo>
                    <a:pt x="2335784" y="453898"/>
                  </a:lnTo>
                  <a:lnTo>
                    <a:pt x="2335784" y="127762"/>
                  </a:lnTo>
                  <a:lnTo>
                    <a:pt x="2335355" y="74148"/>
                  </a:lnTo>
                  <a:lnTo>
                    <a:pt x="2270379" y="30352"/>
                  </a:lnTo>
                  <a:lnTo>
                    <a:pt x="2269109" y="9398"/>
                  </a:lnTo>
                  <a:close/>
                </a:path>
                <a:path w="5158105" h="596264">
                  <a:moveTo>
                    <a:pt x="1774952" y="9398"/>
                  </a:moveTo>
                  <a:lnTo>
                    <a:pt x="1803191" y="10138"/>
                  </a:lnTo>
                  <a:lnTo>
                    <a:pt x="1830752" y="10652"/>
                  </a:lnTo>
                  <a:lnTo>
                    <a:pt x="1857623" y="10951"/>
                  </a:lnTo>
                  <a:lnTo>
                    <a:pt x="1883791" y="11049"/>
                  </a:lnTo>
                  <a:lnTo>
                    <a:pt x="1987295" y="11049"/>
                  </a:lnTo>
                  <a:lnTo>
                    <a:pt x="2037488" y="10951"/>
                  </a:lnTo>
                  <a:lnTo>
                    <a:pt x="2088610" y="10652"/>
                  </a:lnTo>
                  <a:lnTo>
                    <a:pt x="2140636" y="10138"/>
                  </a:lnTo>
                  <a:lnTo>
                    <a:pt x="2193544" y="9398"/>
                  </a:lnTo>
                  <a:lnTo>
                    <a:pt x="2196465" y="12700"/>
                  </a:lnTo>
                  <a:lnTo>
                    <a:pt x="2171065" y="148970"/>
                  </a:lnTo>
                  <a:lnTo>
                    <a:pt x="2148967" y="152273"/>
                  </a:lnTo>
                  <a:lnTo>
                    <a:pt x="2122805" y="52832"/>
                  </a:lnTo>
                  <a:lnTo>
                    <a:pt x="1964435" y="52832"/>
                  </a:lnTo>
                  <a:lnTo>
                    <a:pt x="1964435" y="270129"/>
                  </a:lnTo>
                  <a:lnTo>
                    <a:pt x="1986533" y="270129"/>
                  </a:lnTo>
                  <a:lnTo>
                    <a:pt x="2042916" y="269700"/>
                  </a:lnTo>
                  <a:lnTo>
                    <a:pt x="2091690" y="202184"/>
                  </a:lnTo>
                  <a:lnTo>
                    <a:pt x="2118741" y="200913"/>
                  </a:lnTo>
                  <a:lnTo>
                    <a:pt x="2118167" y="228752"/>
                  </a:lnTo>
                  <a:lnTo>
                    <a:pt x="2117772" y="252841"/>
                  </a:lnTo>
                  <a:lnTo>
                    <a:pt x="2117544" y="273190"/>
                  </a:lnTo>
                  <a:lnTo>
                    <a:pt x="2117471" y="289813"/>
                  </a:lnTo>
                  <a:lnTo>
                    <a:pt x="2117544" y="306004"/>
                  </a:lnTo>
                  <a:lnTo>
                    <a:pt x="2117772" y="325993"/>
                  </a:lnTo>
                  <a:lnTo>
                    <a:pt x="2118167" y="349767"/>
                  </a:lnTo>
                  <a:lnTo>
                    <a:pt x="2118741" y="377317"/>
                  </a:lnTo>
                  <a:lnTo>
                    <a:pt x="2091690" y="379475"/>
                  </a:lnTo>
                  <a:lnTo>
                    <a:pt x="2076577" y="321691"/>
                  </a:lnTo>
                  <a:lnTo>
                    <a:pt x="2023586" y="309626"/>
                  </a:lnTo>
                  <a:lnTo>
                    <a:pt x="1986153" y="309372"/>
                  </a:lnTo>
                  <a:lnTo>
                    <a:pt x="1964435" y="309372"/>
                  </a:lnTo>
                  <a:lnTo>
                    <a:pt x="1964435" y="449834"/>
                  </a:lnTo>
                  <a:lnTo>
                    <a:pt x="1964483" y="472265"/>
                  </a:lnTo>
                  <a:lnTo>
                    <a:pt x="1964626" y="494601"/>
                  </a:lnTo>
                  <a:lnTo>
                    <a:pt x="1964864" y="516842"/>
                  </a:lnTo>
                  <a:lnTo>
                    <a:pt x="1965197" y="538988"/>
                  </a:lnTo>
                  <a:lnTo>
                    <a:pt x="2128901" y="538988"/>
                  </a:lnTo>
                  <a:lnTo>
                    <a:pt x="2180463" y="431419"/>
                  </a:lnTo>
                  <a:lnTo>
                    <a:pt x="2205482" y="427736"/>
                  </a:lnTo>
                  <a:lnTo>
                    <a:pt x="2195703" y="580770"/>
                  </a:lnTo>
                  <a:lnTo>
                    <a:pt x="2192782" y="583692"/>
                  </a:lnTo>
                  <a:lnTo>
                    <a:pt x="2142156" y="583118"/>
                  </a:lnTo>
                  <a:lnTo>
                    <a:pt x="2092198" y="582723"/>
                  </a:lnTo>
                  <a:lnTo>
                    <a:pt x="2042906" y="582495"/>
                  </a:lnTo>
                  <a:lnTo>
                    <a:pt x="1994281" y="582422"/>
                  </a:lnTo>
                  <a:lnTo>
                    <a:pt x="1885822" y="582422"/>
                  </a:lnTo>
                  <a:lnTo>
                    <a:pt x="1859226" y="582495"/>
                  </a:lnTo>
                  <a:lnTo>
                    <a:pt x="1832213" y="582723"/>
                  </a:lnTo>
                  <a:lnTo>
                    <a:pt x="1804795" y="583118"/>
                  </a:lnTo>
                  <a:lnTo>
                    <a:pt x="1776983" y="583692"/>
                  </a:lnTo>
                  <a:lnTo>
                    <a:pt x="1774952" y="563244"/>
                  </a:lnTo>
                  <a:lnTo>
                    <a:pt x="1829689" y="548005"/>
                  </a:lnTo>
                  <a:lnTo>
                    <a:pt x="1836546" y="546100"/>
                  </a:lnTo>
                  <a:lnTo>
                    <a:pt x="1840230" y="541909"/>
                  </a:lnTo>
                  <a:lnTo>
                    <a:pt x="1841372" y="498729"/>
                  </a:lnTo>
                  <a:lnTo>
                    <a:pt x="1841627" y="453898"/>
                  </a:lnTo>
                  <a:lnTo>
                    <a:pt x="1841627" y="127762"/>
                  </a:lnTo>
                  <a:lnTo>
                    <a:pt x="1841273" y="82230"/>
                  </a:lnTo>
                  <a:lnTo>
                    <a:pt x="1776095" y="30352"/>
                  </a:lnTo>
                  <a:lnTo>
                    <a:pt x="1774952" y="9398"/>
                  </a:lnTo>
                  <a:close/>
                </a:path>
                <a:path w="5158105" h="596264">
                  <a:moveTo>
                    <a:pt x="1231645" y="9398"/>
                  </a:moveTo>
                  <a:lnTo>
                    <a:pt x="1281412" y="10138"/>
                  </a:lnTo>
                  <a:lnTo>
                    <a:pt x="1330118" y="10652"/>
                  </a:lnTo>
                  <a:lnTo>
                    <a:pt x="1377753" y="10951"/>
                  </a:lnTo>
                  <a:lnTo>
                    <a:pt x="1424305" y="11049"/>
                  </a:lnTo>
                  <a:lnTo>
                    <a:pt x="1538605" y="11049"/>
                  </a:lnTo>
                  <a:lnTo>
                    <a:pt x="1585229" y="10951"/>
                  </a:lnTo>
                  <a:lnTo>
                    <a:pt x="1633093" y="10652"/>
                  </a:lnTo>
                  <a:lnTo>
                    <a:pt x="1682194" y="10138"/>
                  </a:lnTo>
                  <a:lnTo>
                    <a:pt x="1732533" y="9398"/>
                  </a:lnTo>
                  <a:lnTo>
                    <a:pt x="1734946" y="12700"/>
                  </a:lnTo>
                  <a:lnTo>
                    <a:pt x="1708022" y="162560"/>
                  </a:lnTo>
                  <a:lnTo>
                    <a:pt x="1685035" y="166243"/>
                  </a:lnTo>
                  <a:lnTo>
                    <a:pt x="1658493" y="53212"/>
                  </a:lnTo>
                  <a:lnTo>
                    <a:pt x="1540129" y="53212"/>
                  </a:lnTo>
                  <a:lnTo>
                    <a:pt x="1540129" y="453136"/>
                  </a:lnTo>
                  <a:lnTo>
                    <a:pt x="1540196" y="476140"/>
                  </a:lnTo>
                  <a:lnTo>
                    <a:pt x="1540664" y="515625"/>
                  </a:lnTo>
                  <a:lnTo>
                    <a:pt x="1616329" y="563244"/>
                  </a:lnTo>
                  <a:lnTo>
                    <a:pt x="1617598" y="583692"/>
                  </a:lnTo>
                  <a:lnTo>
                    <a:pt x="1583523" y="583118"/>
                  </a:lnTo>
                  <a:lnTo>
                    <a:pt x="1549304" y="582723"/>
                  </a:lnTo>
                  <a:lnTo>
                    <a:pt x="1514943" y="582495"/>
                  </a:lnTo>
                  <a:lnTo>
                    <a:pt x="1480439" y="582422"/>
                  </a:lnTo>
                  <a:lnTo>
                    <a:pt x="1444839" y="582495"/>
                  </a:lnTo>
                  <a:lnTo>
                    <a:pt x="1410049" y="582723"/>
                  </a:lnTo>
                  <a:lnTo>
                    <a:pt x="1376068" y="583118"/>
                  </a:lnTo>
                  <a:lnTo>
                    <a:pt x="1342897" y="583692"/>
                  </a:lnTo>
                  <a:lnTo>
                    <a:pt x="1340866" y="563244"/>
                  </a:lnTo>
                  <a:lnTo>
                    <a:pt x="1406397" y="545211"/>
                  </a:lnTo>
                  <a:lnTo>
                    <a:pt x="1417621" y="496966"/>
                  </a:lnTo>
                  <a:lnTo>
                    <a:pt x="1417828" y="453136"/>
                  </a:lnTo>
                  <a:lnTo>
                    <a:pt x="1417828" y="53212"/>
                  </a:lnTo>
                  <a:lnTo>
                    <a:pt x="1299971" y="53212"/>
                  </a:lnTo>
                  <a:lnTo>
                    <a:pt x="1262253" y="162051"/>
                  </a:lnTo>
                  <a:lnTo>
                    <a:pt x="1239393" y="165735"/>
                  </a:lnTo>
                  <a:lnTo>
                    <a:pt x="1228725" y="12700"/>
                  </a:lnTo>
                  <a:lnTo>
                    <a:pt x="1231645" y="9398"/>
                  </a:lnTo>
                  <a:close/>
                </a:path>
                <a:path w="5158105" h="596264">
                  <a:moveTo>
                    <a:pt x="609473" y="9398"/>
                  </a:moveTo>
                  <a:lnTo>
                    <a:pt x="636476" y="10138"/>
                  </a:lnTo>
                  <a:lnTo>
                    <a:pt x="660146" y="10652"/>
                  </a:lnTo>
                  <a:lnTo>
                    <a:pt x="680481" y="10951"/>
                  </a:lnTo>
                  <a:lnTo>
                    <a:pt x="697483" y="11049"/>
                  </a:lnTo>
                  <a:lnTo>
                    <a:pt x="717246" y="10951"/>
                  </a:lnTo>
                  <a:lnTo>
                    <a:pt x="736520" y="10652"/>
                  </a:lnTo>
                  <a:lnTo>
                    <a:pt x="755294" y="10138"/>
                  </a:lnTo>
                  <a:lnTo>
                    <a:pt x="773557" y="9398"/>
                  </a:lnTo>
                  <a:lnTo>
                    <a:pt x="1045718" y="350393"/>
                  </a:lnTo>
                  <a:lnTo>
                    <a:pt x="1053959" y="360749"/>
                  </a:lnTo>
                  <a:lnTo>
                    <a:pt x="1062307" y="371427"/>
                  </a:lnTo>
                  <a:lnTo>
                    <a:pt x="1070774" y="382414"/>
                  </a:lnTo>
                  <a:lnTo>
                    <a:pt x="1079373" y="393700"/>
                  </a:lnTo>
                  <a:lnTo>
                    <a:pt x="1078966" y="379724"/>
                  </a:lnTo>
                  <a:lnTo>
                    <a:pt x="1078690" y="365998"/>
                  </a:lnTo>
                  <a:lnTo>
                    <a:pt x="1078533" y="352534"/>
                  </a:lnTo>
                  <a:lnTo>
                    <a:pt x="1078483" y="339344"/>
                  </a:lnTo>
                  <a:lnTo>
                    <a:pt x="1078483" y="126111"/>
                  </a:lnTo>
                  <a:lnTo>
                    <a:pt x="1078436" y="106916"/>
                  </a:lnTo>
                  <a:lnTo>
                    <a:pt x="1077721" y="57785"/>
                  </a:lnTo>
                  <a:lnTo>
                    <a:pt x="1014602" y="31114"/>
                  </a:lnTo>
                  <a:lnTo>
                    <a:pt x="1013460" y="9398"/>
                  </a:lnTo>
                  <a:lnTo>
                    <a:pt x="1040342" y="10138"/>
                  </a:lnTo>
                  <a:lnTo>
                    <a:pt x="1064593" y="10652"/>
                  </a:lnTo>
                  <a:lnTo>
                    <a:pt x="1086201" y="10951"/>
                  </a:lnTo>
                  <a:lnTo>
                    <a:pt x="1105154" y="11049"/>
                  </a:lnTo>
                  <a:lnTo>
                    <a:pt x="1124348" y="10951"/>
                  </a:lnTo>
                  <a:lnTo>
                    <a:pt x="1145936" y="10652"/>
                  </a:lnTo>
                  <a:lnTo>
                    <a:pt x="1169929" y="10138"/>
                  </a:lnTo>
                  <a:lnTo>
                    <a:pt x="1196339" y="9398"/>
                  </a:lnTo>
                  <a:lnTo>
                    <a:pt x="1198371" y="30352"/>
                  </a:lnTo>
                  <a:lnTo>
                    <a:pt x="1142745" y="46227"/>
                  </a:lnTo>
                  <a:lnTo>
                    <a:pt x="1136523" y="48133"/>
                  </a:lnTo>
                  <a:lnTo>
                    <a:pt x="1133220" y="52704"/>
                  </a:lnTo>
                  <a:lnTo>
                    <a:pt x="1132967" y="59816"/>
                  </a:lnTo>
                  <a:lnTo>
                    <a:pt x="1132393" y="74148"/>
                  </a:lnTo>
                  <a:lnTo>
                    <a:pt x="1131998" y="90265"/>
                  </a:lnTo>
                  <a:lnTo>
                    <a:pt x="1131770" y="108144"/>
                  </a:lnTo>
                  <a:lnTo>
                    <a:pt x="1131696" y="127762"/>
                  </a:lnTo>
                  <a:lnTo>
                    <a:pt x="1131696" y="582422"/>
                  </a:lnTo>
                  <a:lnTo>
                    <a:pt x="1084707" y="586867"/>
                  </a:lnTo>
                  <a:lnTo>
                    <a:pt x="762126" y="183006"/>
                  </a:lnTo>
                  <a:lnTo>
                    <a:pt x="738124" y="151431"/>
                  </a:lnTo>
                  <a:lnTo>
                    <a:pt x="728980" y="139192"/>
                  </a:lnTo>
                  <a:lnTo>
                    <a:pt x="729333" y="154027"/>
                  </a:lnTo>
                  <a:lnTo>
                    <a:pt x="729614" y="168243"/>
                  </a:lnTo>
                  <a:lnTo>
                    <a:pt x="729801" y="181840"/>
                  </a:lnTo>
                  <a:lnTo>
                    <a:pt x="729869" y="194818"/>
                  </a:lnTo>
                  <a:lnTo>
                    <a:pt x="729869" y="453898"/>
                  </a:lnTo>
                  <a:lnTo>
                    <a:pt x="729916" y="477021"/>
                  </a:lnTo>
                  <a:lnTo>
                    <a:pt x="730297" y="516888"/>
                  </a:lnTo>
                  <a:lnTo>
                    <a:pt x="740918" y="548005"/>
                  </a:lnTo>
                  <a:lnTo>
                    <a:pt x="793242" y="562356"/>
                  </a:lnTo>
                  <a:lnTo>
                    <a:pt x="794512" y="583692"/>
                  </a:lnTo>
                  <a:lnTo>
                    <a:pt x="768105" y="583118"/>
                  </a:lnTo>
                  <a:lnTo>
                    <a:pt x="744140" y="582723"/>
                  </a:lnTo>
                  <a:lnTo>
                    <a:pt x="722628" y="582495"/>
                  </a:lnTo>
                  <a:lnTo>
                    <a:pt x="703580" y="582422"/>
                  </a:lnTo>
                  <a:lnTo>
                    <a:pt x="684621" y="582495"/>
                  </a:lnTo>
                  <a:lnTo>
                    <a:pt x="662971" y="582723"/>
                  </a:lnTo>
                  <a:lnTo>
                    <a:pt x="638607" y="583118"/>
                  </a:lnTo>
                  <a:lnTo>
                    <a:pt x="611505" y="583692"/>
                  </a:lnTo>
                  <a:lnTo>
                    <a:pt x="609473" y="563244"/>
                  </a:lnTo>
                  <a:lnTo>
                    <a:pt x="664337" y="548005"/>
                  </a:lnTo>
                  <a:lnTo>
                    <a:pt x="675957" y="498411"/>
                  </a:lnTo>
                  <a:lnTo>
                    <a:pt x="676148" y="453898"/>
                  </a:lnTo>
                  <a:lnTo>
                    <a:pt x="676148" y="127762"/>
                  </a:lnTo>
                  <a:lnTo>
                    <a:pt x="675719" y="74148"/>
                  </a:lnTo>
                  <a:lnTo>
                    <a:pt x="610743" y="30352"/>
                  </a:lnTo>
                  <a:lnTo>
                    <a:pt x="609473" y="9398"/>
                  </a:lnTo>
                  <a:close/>
                </a:path>
                <a:path w="5158105" h="596264">
                  <a:moveTo>
                    <a:pt x="3185541" y="381"/>
                  </a:moveTo>
                  <a:lnTo>
                    <a:pt x="3361944" y="498094"/>
                  </a:lnTo>
                  <a:lnTo>
                    <a:pt x="3380485" y="536829"/>
                  </a:lnTo>
                  <a:lnTo>
                    <a:pt x="3444621" y="563244"/>
                  </a:lnTo>
                  <a:lnTo>
                    <a:pt x="3445764" y="583692"/>
                  </a:lnTo>
                  <a:lnTo>
                    <a:pt x="3418093" y="583118"/>
                  </a:lnTo>
                  <a:lnTo>
                    <a:pt x="3390328" y="582723"/>
                  </a:lnTo>
                  <a:lnTo>
                    <a:pt x="3362467" y="582495"/>
                  </a:lnTo>
                  <a:lnTo>
                    <a:pt x="3334511" y="582422"/>
                  </a:lnTo>
                  <a:lnTo>
                    <a:pt x="3297695" y="582495"/>
                  </a:lnTo>
                  <a:lnTo>
                    <a:pt x="3261344" y="582723"/>
                  </a:lnTo>
                  <a:lnTo>
                    <a:pt x="3225444" y="583118"/>
                  </a:lnTo>
                  <a:lnTo>
                    <a:pt x="3189985" y="583692"/>
                  </a:lnTo>
                  <a:lnTo>
                    <a:pt x="3187954" y="563244"/>
                  </a:lnTo>
                  <a:lnTo>
                    <a:pt x="3228467" y="551307"/>
                  </a:lnTo>
                  <a:lnTo>
                    <a:pt x="3244088" y="538988"/>
                  </a:lnTo>
                  <a:lnTo>
                    <a:pt x="3244088" y="534162"/>
                  </a:lnTo>
                  <a:lnTo>
                    <a:pt x="3244088" y="528701"/>
                  </a:lnTo>
                  <a:lnTo>
                    <a:pt x="3242691" y="521462"/>
                  </a:lnTo>
                  <a:lnTo>
                    <a:pt x="3239897" y="512699"/>
                  </a:lnTo>
                  <a:lnTo>
                    <a:pt x="3237658" y="505507"/>
                  </a:lnTo>
                  <a:lnTo>
                    <a:pt x="3234944" y="497268"/>
                  </a:lnTo>
                  <a:lnTo>
                    <a:pt x="3231753" y="487981"/>
                  </a:lnTo>
                  <a:lnTo>
                    <a:pt x="3228085" y="477647"/>
                  </a:lnTo>
                  <a:lnTo>
                    <a:pt x="3201035" y="400685"/>
                  </a:lnTo>
                  <a:lnTo>
                    <a:pt x="3033268" y="400685"/>
                  </a:lnTo>
                  <a:lnTo>
                    <a:pt x="3004185" y="477266"/>
                  </a:lnTo>
                  <a:lnTo>
                    <a:pt x="2990849" y="513461"/>
                  </a:lnTo>
                  <a:lnTo>
                    <a:pt x="2986151" y="529589"/>
                  </a:lnTo>
                  <a:lnTo>
                    <a:pt x="2986151" y="534543"/>
                  </a:lnTo>
                  <a:lnTo>
                    <a:pt x="2986151" y="539114"/>
                  </a:lnTo>
                  <a:lnTo>
                    <a:pt x="3001264" y="550926"/>
                  </a:lnTo>
                  <a:lnTo>
                    <a:pt x="3040634" y="562356"/>
                  </a:lnTo>
                  <a:lnTo>
                    <a:pt x="3041904" y="583692"/>
                  </a:lnTo>
                  <a:lnTo>
                    <a:pt x="3013569" y="583118"/>
                  </a:lnTo>
                  <a:lnTo>
                    <a:pt x="2988008" y="582723"/>
                  </a:lnTo>
                  <a:lnTo>
                    <a:pt x="2965233" y="582495"/>
                  </a:lnTo>
                  <a:lnTo>
                    <a:pt x="2945257" y="582422"/>
                  </a:lnTo>
                  <a:lnTo>
                    <a:pt x="2925135" y="582495"/>
                  </a:lnTo>
                  <a:lnTo>
                    <a:pt x="2903632" y="582723"/>
                  </a:lnTo>
                  <a:lnTo>
                    <a:pt x="2880748" y="583118"/>
                  </a:lnTo>
                  <a:lnTo>
                    <a:pt x="2856484" y="583692"/>
                  </a:lnTo>
                  <a:lnTo>
                    <a:pt x="2854452" y="563244"/>
                  </a:lnTo>
                  <a:lnTo>
                    <a:pt x="2898140" y="550037"/>
                  </a:lnTo>
                  <a:lnTo>
                    <a:pt x="2928889" y="522017"/>
                  </a:lnTo>
                  <a:lnTo>
                    <a:pt x="3141345" y="6985"/>
                  </a:lnTo>
                  <a:lnTo>
                    <a:pt x="3185541" y="381"/>
                  </a:lnTo>
                  <a:close/>
                </a:path>
                <a:path w="5158105" h="596264">
                  <a:moveTo>
                    <a:pt x="331088" y="381"/>
                  </a:moveTo>
                  <a:lnTo>
                    <a:pt x="507492" y="498094"/>
                  </a:lnTo>
                  <a:lnTo>
                    <a:pt x="526033" y="536829"/>
                  </a:lnTo>
                  <a:lnTo>
                    <a:pt x="590169" y="563244"/>
                  </a:lnTo>
                  <a:lnTo>
                    <a:pt x="591312" y="583692"/>
                  </a:lnTo>
                  <a:lnTo>
                    <a:pt x="563641" y="583118"/>
                  </a:lnTo>
                  <a:lnTo>
                    <a:pt x="535876" y="582723"/>
                  </a:lnTo>
                  <a:lnTo>
                    <a:pt x="508015" y="582495"/>
                  </a:lnTo>
                  <a:lnTo>
                    <a:pt x="480060" y="582422"/>
                  </a:lnTo>
                  <a:lnTo>
                    <a:pt x="443243" y="582495"/>
                  </a:lnTo>
                  <a:lnTo>
                    <a:pt x="406892" y="582723"/>
                  </a:lnTo>
                  <a:lnTo>
                    <a:pt x="370992" y="583118"/>
                  </a:lnTo>
                  <a:lnTo>
                    <a:pt x="335533" y="583692"/>
                  </a:lnTo>
                  <a:lnTo>
                    <a:pt x="333501" y="563244"/>
                  </a:lnTo>
                  <a:lnTo>
                    <a:pt x="374014" y="551307"/>
                  </a:lnTo>
                  <a:lnTo>
                    <a:pt x="389636" y="538988"/>
                  </a:lnTo>
                  <a:lnTo>
                    <a:pt x="389636" y="534162"/>
                  </a:lnTo>
                  <a:lnTo>
                    <a:pt x="389636" y="528701"/>
                  </a:lnTo>
                  <a:lnTo>
                    <a:pt x="388238" y="521462"/>
                  </a:lnTo>
                  <a:lnTo>
                    <a:pt x="385444" y="512699"/>
                  </a:lnTo>
                  <a:lnTo>
                    <a:pt x="383206" y="505507"/>
                  </a:lnTo>
                  <a:lnTo>
                    <a:pt x="380491" y="497268"/>
                  </a:lnTo>
                  <a:lnTo>
                    <a:pt x="377301" y="487981"/>
                  </a:lnTo>
                  <a:lnTo>
                    <a:pt x="373633" y="477647"/>
                  </a:lnTo>
                  <a:lnTo>
                    <a:pt x="346582" y="400685"/>
                  </a:lnTo>
                  <a:lnTo>
                    <a:pt x="178816" y="400685"/>
                  </a:lnTo>
                  <a:lnTo>
                    <a:pt x="149732" y="477266"/>
                  </a:lnTo>
                  <a:lnTo>
                    <a:pt x="136398" y="513461"/>
                  </a:lnTo>
                  <a:lnTo>
                    <a:pt x="131699" y="529589"/>
                  </a:lnTo>
                  <a:lnTo>
                    <a:pt x="131699" y="534543"/>
                  </a:lnTo>
                  <a:lnTo>
                    <a:pt x="131699" y="539114"/>
                  </a:lnTo>
                  <a:lnTo>
                    <a:pt x="146812" y="550926"/>
                  </a:lnTo>
                  <a:lnTo>
                    <a:pt x="186181" y="562356"/>
                  </a:lnTo>
                  <a:lnTo>
                    <a:pt x="187451" y="583692"/>
                  </a:lnTo>
                  <a:lnTo>
                    <a:pt x="159117" y="583118"/>
                  </a:lnTo>
                  <a:lnTo>
                    <a:pt x="133556" y="582723"/>
                  </a:lnTo>
                  <a:lnTo>
                    <a:pt x="110781" y="582495"/>
                  </a:lnTo>
                  <a:lnTo>
                    <a:pt x="90805" y="582422"/>
                  </a:lnTo>
                  <a:lnTo>
                    <a:pt x="70683" y="582495"/>
                  </a:lnTo>
                  <a:lnTo>
                    <a:pt x="49180" y="582723"/>
                  </a:lnTo>
                  <a:lnTo>
                    <a:pt x="26296" y="583118"/>
                  </a:lnTo>
                  <a:lnTo>
                    <a:pt x="2031" y="583692"/>
                  </a:lnTo>
                  <a:lnTo>
                    <a:pt x="0" y="563244"/>
                  </a:lnTo>
                  <a:lnTo>
                    <a:pt x="43687" y="550037"/>
                  </a:lnTo>
                  <a:lnTo>
                    <a:pt x="74437" y="522017"/>
                  </a:lnTo>
                  <a:lnTo>
                    <a:pt x="286893" y="6985"/>
                  </a:lnTo>
                  <a:lnTo>
                    <a:pt x="331088" y="381"/>
                  </a:lnTo>
                  <a:close/>
                </a:path>
                <a:path w="5158105" h="596264">
                  <a:moveTo>
                    <a:pt x="3877436" y="0"/>
                  </a:moveTo>
                  <a:lnTo>
                    <a:pt x="3942206" y="4730"/>
                  </a:lnTo>
                  <a:lnTo>
                    <a:pt x="4015358" y="18796"/>
                  </a:lnTo>
                  <a:lnTo>
                    <a:pt x="4017772" y="22478"/>
                  </a:lnTo>
                  <a:lnTo>
                    <a:pt x="3992879" y="154305"/>
                  </a:lnTo>
                  <a:lnTo>
                    <a:pt x="3970274" y="157987"/>
                  </a:lnTo>
                  <a:lnTo>
                    <a:pt x="3940429" y="48260"/>
                  </a:lnTo>
                  <a:lnTo>
                    <a:pt x="3927074" y="43832"/>
                  </a:lnTo>
                  <a:lnTo>
                    <a:pt x="3913124" y="40655"/>
                  </a:lnTo>
                  <a:lnTo>
                    <a:pt x="3898602" y="38740"/>
                  </a:lnTo>
                  <a:lnTo>
                    <a:pt x="3883532" y="38100"/>
                  </a:lnTo>
                  <a:lnTo>
                    <a:pt x="3862669" y="39675"/>
                  </a:lnTo>
                  <a:lnTo>
                    <a:pt x="3825990" y="52351"/>
                  </a:lnTo>
                  <a:lnTo>
                    <a:pt x="3796958" y="77094"/>
                  </a:lnTo>
                  <a:lnTo>
                    <a:pt x="3780028" y="128905"/>
                  </a:lnTo>
                  <a:lnTo>
                    <a:pt x="3780645" y="140571"/>
                  </a:lnTo>
                  <a:lnTo>
                    <a:pt x="3795162" y="178661"/>
                  </a:lnTo>
                  <a:lnTo>
                    <a:pt x="3824466" y="207508"/>
                  </a:lnTo>
                  <a:lnTo>
                    <a:pt x="3864082" y="230431"/>
                  </a:lnTo>
                  <a:lnTo>
                    <a:pt x="3897122" y="246380"/>
                  </a:lnTo>
                  <a:lnTo>
                    <a:pt x="3909623" y="252448"/>
                  </a:lnTo>
                  <a:lnTo>
                    <a:pt x="3947414" y="272414"/>
                  </a:lnTo>
                  <a:lnTo>
                    <a:pt x="3982471" y="296560"/>
                  </a:lnTo>
                  <a:lnTo>
                    <a:pt x="4010993" y="327279"/>
                  </a:lnTo>
                  <a:lnTo>
                    <a:pt x="4030819" y="366662"/>
                  </a:lnTo>
                  <a:lnTo>
                    <a:pt x="4037838" y="417830"/>
                  </a:lnTo>
                  <a:lnTo>
                    <a:pt x="4033930" y="457198"/>
                  </a:lnTo>
                  <a:lnTo>
                    <a:pt x="4002637" y="522503"/>
                  </a:lnTo>
                  <a:lnTo>
                    <a:pt x="3941389" y="569255"/>
                  </a:lnTo>
                  <a:lnTo>
                    <a:pt x="3902551" y="584057"/>
                  </a:lnTo>
                  <a:lnTo>
                    <a:pt x="3858712" y="592929"/>
                  </a:lnTo>
                  <a:lnTo>
                    <a:pt x="3809873" y="595884"/>
                  </a:lnTo>
                  <a:lnTo>
                    <a:pt x="3772961" y="594431"/>
                  </a:lnTo>
                  <a:lnTo>
                    <a:pt x="3736324" y="590073"/>
                  </a:lnTo>
                  <a:lnTo>
                    <a:pt x="3699948" y="582810"/>
                  </a:lnTo>
                  <a:lnTo>
                    <a:pt x="3663823" y="572643"/>
                  </a:lnTo>
                  <a:lnTo>
                    <a:pt x="3661282" y="568960"/>
                  </a:lnTo>
                  <a:lnTo>
                    <a:pt x="3683000" y="421513"/>
                  </a:lnTo>
                  <a:lnTo>
                    <a:pt x="3708400" y="417449"/>
                  </a:lnTo>
                  <a:lnTo>
                    <a:pt x="3739133" y="542670"/>
                  </a:lnTo>
                  <a:lnTo>
                    <a:pt x="3754229" y="548598"/>
                  </a:lnTo>
                  <a:lnTo>
                    <a:pt x="3770169" y="552846"/>
                  </a:lnTo>
                  <a:lnTo>
                    <a:pt x="3786943" y="555404"/>
                  </a:lnTo>
                  <a:lnTo>
                    <a:pt x="3804539" y="556260"/>
                  </a:lnTo>
                  <a:lnTo>
                    <a:pt x="3829278" y="554597"/>
                  </a:lnTo>
                  <a:lnTo>
                    <a:pt x="3871136" y="541365"/>
                  </a:lnTo>
                  <a:lnTo>
                    <a:pt x="3902140" y="515506"/>
                  </a:lnTo>
                  <a:lnTo>
                    <a:pt x="3918003" y="480212"/>
                  </a:lnTo>
                  <a:lnTo>
                    <a:pt x="3919981" y="459231"/>
                  </a:lnTo>
                  <a:lnTo>
                    <a:pt x="3919364" y="447228"/>
                  </a:lnTo>
                  <a:lnTo>
                    <a:pt x="3904821" y="408364"/>
                  </a:lnTo>
                  <a:lnTo>
                    <a:pt x="3874865" y="379158"/>
                  </a:lnTo>
                  <a:lnTo>
                    <a:pt x="3834741" y="356108"/>
                  </a:lnTo>
                  <a:lnTo>
                    <a:pt x="3801236" y="340106"/>
                  </a:lnTo>
                  <a:lnTo>
                    <a:pt x="3788759" y="333916"/>
                  </a:lnTo>
                  <a:lnTo>
                    <a:pt x="3751326" y="314325"/>
                  </a:lnTo>
                  <a:lnTo>
                    <a:pt x="3716893" y="290822"/>
                  </a:lnTo>
                  <a:lnTo>
                    <a:pt x="3688953" y="260476"/>
                  </a:lnTo>
                  <a:lnTo>
                    <a:pt x="3669464" y="221462"/>
                  </a:lnTo>
                  <a:lnTo>
                    <a:pt x="3662553" y="170687"/>
                  </a:lnTo>
                  <a:lnTo>
                    <a:pt x="3666289" y="133613"/>
                  </a:lnTo>
                  <a:lnTo>
                    <a:pt x="3696146" y="71372"/>
                  </a:lnTo>
                  <a:lnTo>
                    <a:pt x="3754368" y="26038"/>
                  </a:lnTo>
                  <a:lnTo>
                    <a:pt x="3790934" y="11588"/>
                  </a:lnTo>
                  <a:lnTo>
                    <a:pt x="3831953" y="2901"/>
                  </a:lnTo>
                  <a:lnTo>
                    <a:pt x="387743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73604" y="5232603"/>
            <a:ext cx="4872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onstantia"/>
                <a:cs typeface="Constantia"/>
              </a:rPr>
              <a:t>5HnD</a:t>
            </a:r>
            <a:r>
              <a:rPr sz="5400" b="1" spc="-45" dirty="0">
                <a:latin typeface="Constantia"/>
                <a:cs typeface="Constantia"/>
              </a:rPr>
              <a:t> </a:t>
            </a:r>
            <a:r>
              <a:rPr sz="5400" b="1" dirty="0">
                <a:latin typeface="Constantia"/>
                <a:cs typeface="Constantia"/>
              </a:rPr>
              <a:t>–</a:t>
            </a:r>
            <a:r>
              <a:rPr sz="5400" b="1" spc="-45" dirty="0">
                <a:latin typeface="Constantia"/>
                <a:cs typeface="Constantia"/>
              </a:rPr>
              <a:t> </a:t>
            </a:r>
            <a:r>
              <a:rPr sz="5400" b="1" spc="-5" dirty="0">
                <a:latin typeface="Constantia"/>
                <a:cs typeface="Constantia"/>
              </a:rPr>
              <a:t>5HPnD</a:t>
            </a:r>
            <a:endParaRPr sz="5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8361" y="954151"/>
            <a:ext cx="808990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CONFIGURACIÓN BÁSICA PUNTO A PUNTO </a:t>
            </a:r>
            <a:r>
              <a:rPr sz="1600" b="1" spc="-20" dirty="0">
                <a:latin typeface="Constantia"/>
                <a:cs typeface="Constantia"/>
              </a:rPr>
              <a:t>:</a:t>
            </a: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DF2822-BC87-D828-447E-9F9A31751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029" y="2848034"/>
            <a:ext cx="5366134" cy="3810000"/>
          </a:xfrm>
          <a:prstGeom prst="rect">
            <a:avLst/>
          </a:prstGeom>
        </p:spPr>
      </p:pic>
      <p:pic>
        <p:nvPicPr>
          <p:cNvPr id="2050" name="Picture 2" descr="Como crear un enlace punto a punto con mikrotik (explicado) - YouTube">
            <a:extLst>
              <a:ext uri="{FF2B5EF4-FFF2-40B4-BE49-F238E27FC236}">
                <a16:creationId xmlns:a16="http://schemas.microsoft.com/office/drawing/2014/main" id="{2452494B-F195-A47D-C23E-22C394B30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694"/>
          <a:stretch/>
        </p:blipFill>
        <p:spPr bwMode="auto">
          <a:xfrm>
            <a:off x="2438400" y="1398513"/>
            <a:ext cx="3810000" cy="1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7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8361" y="954151"/>
            <a:ext cx="808990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CONFIGURACIÓN BÁSICA PUNTO A PUNTO </a:t>
            </a:r>
            <a:r>
              <a:rPr sz="1600" b="1" spc="-20" dirty="0">
                <a:latin typeface="Constantia"/>
                <a:cs typeface="Constantia"/>
              </a:rPr>
              <a:t>:</a:t>
            </a: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</p:txBody>
      </p:sp>
      <p:pic>
        <p:nvPicPr>
          <p:cNvPr id="2050" name="Picture 2" descr="Como crear un enlace punto a punto con mikrotik (explicado) - YouTube">
            <a:extLst>
              <a:ext uri="{FF2B5EF4-FFF2-40B4-BE49-F238E27FC236}">
                <a16:creationId xmlns:a16="http://schemas.microsoft.com/office/drawing/2014/main" id="{2452494B-F195-A47D-C23E-22C394B30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694"/>
          <a:stretch/>
        </p:blipFill>
        <p:spPr bwMode="auto">
          <a:xfrm>
            <a:off x="2438400" y="1398513"/>
            <a:ext cx="3810000" cy="1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0C7F45-E15A-2864-7FCF-1FAB1B093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2743200"/>
            <a:ext cx="5472318" cy="3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582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WIFI 2.4 GHz 5 GHz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s-EC" b="1" spc="-10" dirty="0">
                <a:latin typeface="Constantia"/>
                <a:cs typeface="Constantia"/>
              </a:rPr>
              <a:t>Banda</a:t>
            </a:r>
            <a:r>
              <a:rPr lang="es-EC" sz="1600" spc="-10" dirty="0">
                <a:latin typeface="Constantia"/>
                <a:cs typeface="Constantia"/>
              </a:rPr>
              <a:t>: Rango de frecuencias y cantidad de radios con la que opera el aparato WIFI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s-EC" b="1" spc="-10" dirty="0">
                <a:latin typeface="Constantia"/>
                <a:cs typeface="Constantia"/>
              </a:rPr>
              <a:t>2.4 GHz</a:t>
            </a:r>
            <a:r>
              <a:rPr lang="es-EC" sz="1600" spc="-10" dirty="0">
                <a:latin typeface="Constantia"/>
                <a:cs typeface="Constantia"/>
              </a:rPr>
              <a:t>: Opera en un rango desde 2412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hasta 2462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como canal central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s-EC" b="1" spc="-10" dirty="0">
                <a:latin typeface="Constantia"/>
                <a:cs typeface="Constantia"/>
              </a:rPr>
              <a:t>5 GHz</a:t>
            </a:r>
            <a:r>
              <a:rPr lang="es-EC" sz="1600" spc="-10" dirty="0">
                <a:latin typeface="Constantia"/>
                <a:cs typeface="Constantia"/>
              </a:rPr>
              <a:t>: Opera en rangos de: 5180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a 5320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y de 5550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a 5805</a:t>
            </a:r>
            <a:r>
              <a:rPr lang="es-EC" sz="1200" spc="-10" dirty="0">
                <a:latin typeface="Constantia"/>
                <a:cs typeface="Constantia"/>
              </a:rPr>
              <a:t>Mhz</a:t>
            </a:r>
            <a:r>
              <a:rPr lang="es-EC" sz="1600" spc="-10" dirty="0">
                <a:latin typeface="Constantia"/>
                <a:cs typeface="Constantia"/>
              </a:rPr>
              <a:t> como canal central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CBE181-E81E-563B-6AA4-59CD230052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396"/>
          <a:stretch/>
        </p:blipFill>
        <p:spPr>
          <a:xfrm>
            <a:off x="2436593" y="4880426"/>
            <a:ext cx="4270814" cy="1748974"/>
          </a:xfrm>
          <a:prstGeom prst="rect">
            <a:avLst/>
          </a:prstGeom>
        </p:spPr>
      </p:pic>
      <p:pic>
        <p:nvPicPr>
          <p:cNvPr id="3076" name="Picture 4" descr="Debería usar WiFi de 2.4 GHz o de 5 GHz? | CenturyLink">
            <a:extLst>
              <a:ext uri="{FF2B5EF4-FFF2-40B4-BE49-F238E27FC236}">
                <a16:creationId xmlns:a16="http://schemas.microsoft.com/office/drawing/2014/main" id="{F19117E3-6010-2D8A-0CF1-19130860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07" y="1120646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96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FILTRADO POR MAC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47C028-A28C-B4F6-CA26-B23F0D865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510" y="1028175"/>
            <a:ext cx="5124993" cy="29675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4F15D1-346A-FDD7-F464-4BE7A1F30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0011" y="4255860"/>
            <a:ext cx="4969670" cy="24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0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5534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SERVIDOR ACS PARAMETROS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C" sz="1600" dirty="0" err="1">
                <a:latin typeface="Constantia"/>
                <a:cs typeface="Constantia"/>
              </a:rPr>
              <a:t>Acs</a:t>
            </a:r>
            <a:r>
              <a:rPr lang="es-EC" sz="1600" dirty="0">
                <a:latin typeface="Constantia"/>
                <a:cs typeface="Constantia"/>
              </a:rPr>
              <a:t> Url:  </a:t>
            </a:r>
            <a:r>
              <a:rPr lang="es-EC" sz="1600" dirty="0">
                <a:latin typeface="+mj-lt"/>
                <a:cs typeface="Constantia"/>
                <a:hlinkClick r:id="rId7"/>
              </a:rPr>
              <a:t>http://45.228.175.14:7547</a:t>
            </a:r>
            <a:endParaRPr lang="es-EC" sz="1600" dirty="0">
              <a:latin typeface="+mj-lt"/>
              <a:cs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C" sz="1600" dirty="0" err="1">
                <a:latin typeface="Constantia"/>
                <a:cs typeface="Constantia"/>
              </a:rPr>
              <a:t>Acs</a:t>
            </a:r>
            <a:r>
              <a:rPr lang="es-EC" sz="1600" dirty="0">
                <a:latin typeface="Constantia"/>
                <a:cs typeface="Constantia"/>
              </a:rPr>
              <a:t> </a:t>
            </a:r>
            <a:r>
              <a:rPr lang="es-EC" sz="1600" dirty="0" err="1">
                <a:latin typeface="Constantia"/>
                <a:cs typeface="Constantia"/>
              </a:rPr>
              <a:t>User</a:t>
            </a:r>
            <a:r>
              <a:rPr lang="es-EC" sz="1600" dirty="0">
                <a:latin typeface="Constantia"/>
                <a:cs typeface="Constantia"/>
              </a:rPr>
              <a:t> </a:t>
            </a:r>
            <a:r>
              <a:rPr lang="es-EC" sz="1600" dirty="0" err="1">
                <a:latin typeface="Constantia"/>
                <a:cs typeface="Constantia"/>
              </a:rPr>
              <a:t>Name</a:t>
            </a:r>
            <a:r>
              <a:rPr lang="es-EC" sz="1600" dirty="0">
                <a:latin typeface="Constantia"/>
                <a:cs typeface="Constantia"/>
              </a:rPr>
              <a:t>: </a:t>
            </a:r>
            <a:r>
              <a:rPr lang="es-EC" sz="1600" dirty="0" err="1">
                <a:latin typeface="Constantia"/>
                <a:cs typeface="Constantia"/>
              </a:rPr>
              <a:t>admin</a:t>
            </a:r>
            <a:endParaRPr lang="es-EC" sz="1600" dirty="0">
              <a:latin typeface="Constantia"/>
              <a:cs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C" sz="1600" dirty="0" err="1">
                <a:latin typeface="Constantia"/>
                <a:cs typeface="Constantia"/>
              </a:rPr>
              <a:t>Acs</a:t>
            </a:r>
            <a:r>
              <a:rPr lang="es-EC" sz="1600" dirty="0">
                <a:latin typeface="Constantia"/>
                <a:cs typeface="Constantia"/>
              </a:rPr>
              <a:t> </a:t>
            </a:r>
            <a:r>
              <a:rPr lang="es-EC" sz="1600" dirty="0" err="1">
                <a:latin typeface="Constantia"/>
                <a:cs typeface="Constantia"/>
              </a:rPr>
              <a:t>Password</a:t>
            </a:r>
            <a:r>
              <a:rPr lang="es-EC" sz="1600" dirty="0">
                <a:latin typeface="Constantia"/>
                <a:cs typeface="Constantia"/>
              </a:rPr>
              <a:t>: </a:t>
            </a:r>
            <a:r>
              <a:rPr lang="es-EC" sz="1600" dirty="0">
                <a:latin typeface="+mj-lt"/>
                <a:cs typeface="Constantia"/>
              </a:rPr>
              <a:t>ssp2015tec</a:t>
            </a: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419" sz="1600" dirty="0" err="1">
                <a:latin typeface="Constantia"/>
              </a:rPr>
              <a:t>Connection</a:t>
            </a:r>
            <a:r>
              <a:rPr lang="es-419" sz="1600" dirty="0">
                <a:latin typeface="Constantia"/>
              </a:rPr>
              <a:t> </a:t>
            </a:r>
            <a:r>
              <a:rPr lang="es-419" sz="1600" dirty="0" err="1">
                <a:latin typeface="Constantia"/>
              </a:rPr>
              <a:t>Request</a:t>
            </a:r>
            <a:r>
              <a:rPr lang="es-419" sz="1600" dirty="0">
                <a:latin typeface="Constantia"/>
              </a:rPr>
              <a:t> </a:t>
            </a:r>
            <a:r>
              <a:rPr lang="es-419" sz="1600" dirty="0" err="1">
                <a:latin typeface="Constantia"/>
              </a:rPr>
              <a:t>User</a:t>
            </a:r>
            <a:r>
              <a:rPr lang="es-419" sz="1600" dirty="0">
                <a:latin typeface="Constantia"/>
              </a:rPr>
              <a:t> </a:t>
            </a:r>
            <a:r>
              <a:rPr lang="es-419" sz="1600" dirty="0" err="1">
                <a:latin typeface="Constantia"/>
              </a:rPr>
              <a:t>Name</a:t>
            </a:r>
            <a:r>
              <a:rPr lang="es-419" sz="1600" dirty="0">
                <a:latin typeface="Constantia"/>
              </a:rPr>
              <a:t>: </a:t>
            </a:r>
            <a:r>
              <a:rPr lang="es-419" sz="1600" dirty="0" err="1">
                <a:latin typeface="Constantia"/>
              </a:rPr>
              <a:t>admin</a:t>
            </a:r>
            <a:endParaRPr lang="es-419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419" sz="1600" dirty="0" err="1">
                <a:latin typeface="Constantia"/>
              </a:rPr>
              <a:t>Connection</a:t>
            </a:r>
            <a:r>
              <a:rPr lang="es-419" sz="1600" dirty="0">
                <a:latin typeface="Constantia"/>
              </a:rPr>
              <a:t> </a:t>
            </a:r>
            <a:r>
              <a:rPr lang="es-419" sz="1600" dirty="0" err="1">
                <a:latin typeface="Constantia"/>
              </a:rPr>
              <a:t>Request</a:t>
            </a:r>
            <a:r>
              <a:rPr lang="es-419" sz="1600" dirty="0">
                <a:latin typeface="Constantia"/>
              </a:rPr>
              <a:t> </a:t>
            </a:r>
            <a:r>
              <a:rPr lang="es-419" sz="1600" dirty="0" err="1">
                <a:latin typeface="Constantia"/>
              </a:rPr>
              <a:t>Password</a:t>
            </a:r>
            <a:r>
              <a:rPr lang="es-419" sz="16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s-419" sz="1600" dirty="0">
                <a:latin typeface="+mj-lt"/>
              </a:rPr>
              <a:t>ssp2015tec</a:t>
            </a: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419" sz="1600" dirty="0" err="1">
                <a:latin typeface="Constantia"/>
              </a:rPr>
              <a:t>Informing</a:t>
            </a:r>
            <a:r>
              <a:rPr lang="es-419" sz="1600" dirty="0">
                <a:latin typeface="Constantia"/>
              </a:rPr>
              <a:t> Interval: 3</a:t>
            </a: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511B5D-361E-36DC-727F-4E4E7DF71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520" y="2973558"/>
            <a:ext cx="6492974" cy="36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E7E26D2-2CA7-116A-6694-A7754E1D7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52" y="1266778"/>
            <a:ext cx="7010400" cy="16650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8C67A4-A37F-ED07-F673-F2B09FADD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107" y="4140625"/>
            <a:ext cx="3733800" cy="24401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FDB91D-2347-32A7-DEB6-FDBF458DC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512" y="3170442"/>
            <a:ext cx="7115884" cy="7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79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389711-D6B2-8AA6-6FD9-8D733F323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386334"/>
            <a:ext cx="5943600" cy="46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29FB99-F740-04C7-FB2A-581346762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194670"/>
            <a:ext cx="5943600" cy="51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0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E94B68-8AE3-AB05-E86B-12237C8C6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152" y="1187067"/>
            <a:ext cx="640169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2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73B3F4-FEEA-4077-2984-912396333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478" y="1223906"/>
            <a:ext cx="4610922" cy="52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36902" y="924813"/>
            <a:ext cx="636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onstantia"/>
                <a:cs typeface="Constantia"/>
              </a:rPr>
              <a:t>PARÁMETROS</a:t>
            </a:r>
            <a:r>
              <a:rPr sz="2800" b="1" spc="1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EN </a:t>
            </a:r>
            <a:r>
              <a:rPr sz="2800" b="1" spc="-5" dirty="0">
                <a:latin typeface="Constantia"/>
                <a:cs typeface="Constantia"/>
              </a:rPr>
              <a:t>UNA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25" dirty="0">
                <a:latin typeface="Constantia"/>
                <a:cs typeface="Constantia"/>
              </a:rPr>
              <a:t>INSTALACIÓN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457" y="1770634"/>
            <a:ext cx="8793480" cy="26953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onstantia"/>
              <a:cs typeface="Constantia"/>
            </a:endParaRPr>
          </a:p>
          <a:p>
            <a:pPr marL="12700" marR="233679">
              <a:lnSpc>
                <a:spcPct val="100000"/>
              </a:lnSpc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NIVEL DE SEÑAL: </a:t>
            </a:r>
            <a:r>
              <a:rPr sz="1800" spc="-15" dirty="0">
                <a:latin typeface="Constantia"/>
                <a:cs typeface="Constantia"/>
              </a:rPr>
              <a:t>LOS </a:t>
            </a:r>
            <a:r>
              <a:rPr sz="1800" dirty="0">
                <a:latin typeface="Constantia"/>
                <a:cs typeface="Constantia"/>
              </a:rPr>
              <a:t>NIVELES DE </a:t>
            </a:r>
            <a:r>
              <a:rPr sz="1800" spc="-5" dirty="0">
                <a:latin typeface="Constantia"/>
                <a:cs typeface="Constantia"/>
              </a:rPr>
              <a:t>SEÑAL </a:t>
            </a:r>
            <a:r>
              <a:rPr lang="es-EC" sz="1800" spc="-5" dirty="0">
                <a:latin typeface="Constantia"/>
                <a:cs typeface="Constantia"/>
              </a:rPr>
              <a:t>MÍNIMOS TANTO PARA </a:t>
            </a:r>
            <a:r>
              <a:rPr lang="es-EC" spc="15" dirty="0">
                <a:latin typeface="Constantia"/>
                <a:cs typeface="Constantia"/>
              </a:rPr>
              <a:t>UNA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INSTALACIÓN</a:t>
            </a:r>
            <a:r>
              <a:rPr lang="es-EC" sz="1800" spc="-15" dirty="0">
                <a:latin typeface="Constantia"/>
                <a:cs typeface="Constantia"/>
              </a:rPr>
              <a:t> COMO </a:t>
            </a:r>
            <a:r>
              <a:rPr lang="es-419" sz="1800" spc="20" dirty="0">
                <a:latin typeface="Constantia"/>
                <a:cs typeface="Constantia"/>
              </a:rPr>
              <a:t>PARA UNA REPARACIÓN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4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lang="es-EC" sz="1800" spc="-5" dirty="0">
                <a:latin typeface="Constantia"/>
                <a:cs typeface="Constantia"/>
              </a:rPr>
              <a:t>NO DEBEN SUPERAR DE LOS </a:t>
            </a:r>
            <a:r>
              <a:rPr sz="1800" b="1" spc="-5" dirty="0">
                <a:latin typeface="Times New Roman"/>
                <a:cs typeface="Times New Roman"/>
              </a:rPr>
              <a:t>-7</a:t>
            </a:r>
            <a:r>
              <a:rPr lang="es-EC" sz="1800" b="1" spc="-5" dirty="0">
                <a:latin typeface="Times New Roman"/>
                <a:cs typeface="Times New Roman"/>
              </a:rPr>
              <a:t>0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onstantia"/>
                <a:cs typeface="Constantia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-7</a:t>
            </a:r>
            <a:r>
              <a:rPr lang="es-EC" sz="1800" b="1" spc="-5" dirty="0">
                <a:latin typeface="Times New Roman"/>
                <a:cs typeface="Times New Roman"/>
              </a:rPr>
              <a:t>1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 </a:t>
            </a:r>
            <a:r>
              <a:rPr sz="1800" spc="20" dirty="0">
                <a:latin typeface="Constantia"/>
                <a:cs typeface="Constantia"/>
              </a:rPr>
              <a:t>LA </a:t>
            </a:r>
            <a:r>
              <a:rPr sz="1800" b="1" spc="-5" dirty="0">
                <a:latin typeface="Constantia"/>
                <a:cs typeface="Constantia"/>
              </a:rPr>
              <a:t>TRANSMISIÓN </a:t>
            </a:r>
            <a:r>
              <a:rPr sz="1800" b="1" spc="-20" dirty="0">
                <a:latin typeface="Constantia"/>
                <a:cs typeface="Constantia"/>
              </a:rPr>
              <a:t>COMO </a:t>
            </a:r>
            <a:r>
              <a:rPr sz="1800" b="1" spc="-5" dirty="0">
                <a:latin typeface="Constantia"/>
                <a:cs typeface="Constantia"/>
              </a:rPr>
              <a:t>EN</a:t>
            </a:r>
            <a:r>
              <a:rPr lang="es-EC" sz="1800" b="1" spc="-5" dirty="0">
                <a:latin typeface="Constantia"/>
                <a:cs typeface="Constantia"/>
              </a:rPr>
              <a:t> LA</a:t>
            </a:r>
            <a:r>
              <a:rPr sz="1800" b="1" spc="-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RECEPCIÓN</a:t>
            </a:r>
            <a:r>
              <a:rPr lang="es-EC" sz="1800" b="1" spc="-10" dirty="0">
                <a:latin typeface="Constantia"/>
                <a:cs typeface="Constantia"/>
              </a:rPr>
              <a:t>. </a:t>
            </a:r>
            <a:r>
              <a:rPr lang="es-EC" sz="1400" spc="-10" dirty="0">
                <a:latin typeface="Constantia"/>
                <a:cs typeface="Constantia"/>
              </a:rPr>
              <a:t>(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opensans"/>
              </a:rPr>
              <a:t>Mientras más cercano sea el valor a 0, más fuerte será la señal. Por ejemplo, -41 dBm es mejor fuerza de señal que -61dBm)</a:t>
            </a:r>
            <a:endParaRPr sz="1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8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Constantia"/>
              <a:cs typeface="Constantia"/>
            </a:endParaRPr>
          </a:p>
          <a:p>
            <a:pPr marL="12700" marR="688975">
              <a:lnSpc>
                <a:spcPct val="100600"/>
              </a:lnSpc>
            </a:pP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CCQ: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spc="20" dirty="0">
                <a:latin typeface="Constantia"/>
                <a:cs typeface="Constantia"/>
              </a:rPr>
              <a:t>LA </a:t>
            </a:r>
            <a:r>
              <a:rPr sz="1800" spc="-15" dirty="0">
                <a:latin typeface="Constantia"/>
                <a:cs typeface="Constantia"/>
              </a:rPr>
              <a:t>CALIDAD </a:t>
            </a:r>
            <a:r>
              <a:rPr sz="1800" dirty="0">
                <a:latin typeface="Constantia"/>
                <a:cs typeface="Constantia"/>
              </a:rPr>
              <a:t>DE </a:t>
            </a:r>
            <a:r>
              <a:rPr sz="1800" spc="20" dirty="0">
                <a:latin typeface="Constantia"/>
                <a:cs typeface="Constantia"/>
              </a:rPr>
              <a:t>LA </a:t>
            </a:r>
            <a:r>
              <a:rPr sz="1800" spc="-5" dirty="0">
                <a:latin typeface="Constantia"/>
                <a:cs typeface="Constantia"/>
              </a:rPr>
              <a:t>SEÑAL </a:t>
            </a:r>
            <a:r>
              <a:rPr sz="1800" spc="20" dirty="0">
                <a:latin typeface="Constantia"/>
                <a:cs typeface="Constantia"/>
              </a:rPr>
              <a:t>LA </a:t>
            </a:r>
            <a:r>
              <a:rPr sz="1800" dirty="0">
                <a:latin typeface="Constantia"/>
                <a:cs typeface="Constantia"/>
              </a:rPr>
              <a:t>DEBEMOS </a:t>
            </a:r>
            <a:r>
              <a:rPr sz="1800" spc="-10" dirty="0">
                <a:latin typeface="Constantia"/>
                <a:cs typeface="Constantia"/>
              </a:rPr>
              <a:t>TOMAR </a:t>
            </a:r>
            <a:r>
              <a:rPr sz="1800" spc="-15" dirty="0">
                <a:latin typeface="Constantia"/>
                <a:cs typeface="Constantia"/>
              </a:rPr>
              <a:t>CUANDO </a:t>
            </a:r>
            <a:r>
              <a:rPr sz="1800" spc="-10" dirty="0">
                <a:latin typeface="Constantia"/>
                <a:cs typeface="Constantia"/>
              </a:rPr>
              <a:t>HAGAMOS 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UNA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SATURACIÓN,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40" dirty="0">
                <a:latin typeface="Constantia"/>
                <a:cs typeface="Constantia"/>
              </a:rPr>
              <a:t>CCQ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 </a:t>
            </a:r>
            <a:r>
              <a:rPr sz="1800" dirty="0">
                <a:latin typeface="Constantia"/>
                <a:cs typeface="Constantia"/>
              </a:rPr>
              <a:t>CALCULA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DESDE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AL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100</a:t>
            </a:r>
            <a:r>
              <a:rPr sz="1800" b="1" dirty="0">
                <a:latin typeface="Constantia"/>
                <a:cs typeface="Constantia"/>
              </a:rPr>
              <a:t>%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COMO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MÍMINO</a:t>
            </a:r>
            <a:endParaRPr sz="18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DEBE DE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QUEDAR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UN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lang="es-EC" sz="180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Constantia"/>
                <a:cs typeface="Constantia"/>
              </a:rPr>
              <a:t>%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TANTO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20" dirty="0">
                <a:latin typeface="Constantia"/>
                <a:cs typeface="Constantia"/>
              </a:rPr>
              <a:t>LA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TRANSMISIÓN</a:t>
            </a:r>
            <a:r>
              <a:rPr sz="1800" b="1" spc="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COMO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EN</a:t>
            </a:r>
            <a:r>
              <a:rPr sz="1800" b="1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RECEPCIÓN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1A3F02-B8EF-82D9-A9D8-5C67B71D6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70" y="1685388"/>
            <a:ext cx="8458374" cy="32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1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C" sz="1600" b="1" spc="-10" dirty="0">
                <a:latin typeface="Constantia"/>
                <a:cs typeface="Constantia"/>
              </a:rPr>
              <a:t>LOG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B1CA6EE-B766-762C-26E9-F54D68863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14198"/>
            <a:ext cx="7250918" cy="46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3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522" y="766572"/>
            <a:ext cx="8379460" cy="3979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s-EC" sz="1600" b="1" spc="-1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s-EC" sz="1600" dirty="0">
              <a:latin typeface="Constantia"/>
            </a:endParaRPr>
          </a:p>
          <a:p>
            <a:pPr marL="298450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23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es-EC" sz="1600" spc="-1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1373C0-AFBB-14DE-C10D-1A68265D9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667" y="1374238"/>
            <a:ext cx="8165169" cy="33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140" y="1672844"/>
            <a:ext cx="864171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15" dirty="0">
                <a:latin typeface="Arial MT"/>
                <a:cs typeface="Arial MT"/>
              </a:rPr>
              <a:t>HERRAMIENTA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QUE NOS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PERMITE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CONFIGURAR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LA</a:t>
            </a:r>
            <a:r>
              <a:rPr sz="2300" spc="-2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ANTENA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LOS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CLIENTES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QUE UTILIZAN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EL</a:t>
            </a:r>
            <a:r>
              <a:rPr sz="2300" spc="-1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SISTEMA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MIKROTIK</a:t>
            </a:r>
            <a:endParaRPr sz="23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800" y="838225"/>
            <a:ext cx="2971800" cy="8104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BC2ACF-D771-4861-FB46-B096AA27F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2631882"/>
            <a:ext cx="5934595" cy="34302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0842" y="1084834"/>
            <a:ext cx="84886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Una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vez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encendida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antena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conectamos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Rj45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del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Poe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computadora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donde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van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434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realizar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pruebas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del </a:t>
            </a:r>
            <a:r>
              <a:rPr sz="1800" spc="-15" dirty="0">
                <a:latin typeface="Constantia"/>
                <a:cs typeface="Constantia"/>
              </a:rPr>
              <a:t>Equipo.</a:t>
            </a:r>
            <a:endParaRPr sz="18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onstantia"/>
              <a:cs typeface="Constantia"/>
            </a:endParaRPr>
          </a:p>
          <a:p>
            <a:pPr marL="12700" marR="223520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Abrimos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Winbox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y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 err="1">
                <a:latin typeface="Constantia"/>
                <a:cs typeface="Constantia"/>
              </a:rPr>
              <a:t>como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lang="es-EC" sz="1800" spc="-85" dirty="0">
                <a:latin typeface="Constantia"/>
                <a:cs typeface="Constantia"/>
              </a:rPr>
              <a:t>muestra </a:t>
            </a:r>
            <a:r>
              <a:rPr sz="1800" dirty="0" err="1">
                <a:latin typeface="Constantia"/>
                <a:cs typeface="Constantia"/>
              </a:rPr>
              <a:t>el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 err="1">
                <a:latin typeface="Constantia"/>
                <a:cs typeface="Constantia"/>
              </a:rPr>
              <a:t>gráfico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 err="1">
                <a:latin typeface="Constantia"/>
                <a:cs typeface="Constantia"/>
              </a:rPr>
              <a:t>nos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debe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aparecer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el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equipo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con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 </a:t>
            </a:r>
            <a:r>
              <a:rPr sz="1800" spc="-44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MAC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IP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default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(192.168.88.1).</a:t>
            </a:r>
            <a:endParaRPr sz="1800" dirty="0">
              <a:latin typeface="Constantia"/>
              <a:cs typeface="Constanti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969780-44F0-D0FB-81FB-C97A31F68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115" y="2713541"/>
            <a:ext cx="5529768" cy="3306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70175" y="1325117"/>
            <a:ext cx="394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amos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in</a:t>
            </a:r>
            <a:r>
              <a:rPr sz="1800" spc="-10" dirty="0">
                <a:latin typeface="Constantia"/>
                <a:cs typeface="Constantia"/>
              </a:rPr>
              <a:t>g</a:t>
            </a:r>
            <a:r>
              <a:rPr sz="1800" spc="-20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esar 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al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Eq</a:t>
            </a:r>
            <a:r>
              <a:rPr sz="1800" spc="-5" dirty="0">
                <a:latin typeface="Constantia"/>
                <a:cs typeface="Constantia"/>
              </a:rPr>
              <a:t>ui</a:t>
            </a:r>
            <a:r>
              <a:rPr sz="1800" spc="-10" dirty="0">
                <a:latin typeface="Constantia"/>
                <a:cs typeface="Constantia"/>
              </a:rPr>
              <a:t>p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</a:t>
            </a:r>
            <a:r>
              <a:rPr sz="1800" spc="-50" dirty="0">
                <a:latin typeface="Constantia"/>
                <a:cs typeface="Constantia"/>
              </a:rPr>
              <a:t>A</a:t>
            </a:r>
            <a:r>
              <a:rPr sz="1800" dirty="0">
                <a:latin typeface="Constantia"/>
                <a:cs typeface="Constantia"/>
              </a:rPr>
              <a:t>C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708AEA2-541C-2E38-9A79-39F63A4B1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720418"/>
            <a:ext cx="5677692" cy="4525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5428" y="983360"/>
            <a:ext cx="7309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Página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principal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donde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encuentran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todas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opciones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configuración.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549B74C-D8F3-EAEF-08F7-A5AE98084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0" y="1752600"/>
            <a:ext cx="6659113" cy="396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57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</TotalTime>
  <Words>1540</Words>
  <Application>Microsoft Office PowerPoint</Application>
  <PresentationFormat>Presentación en pantalla (4:3)</PresentationFormat>
  <Paragraphs>268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微软雅黑</vt:lpstr>
      <vt:lpstr>Arial</vt:lpstr>
      <vt:lpstr>Arial MT</vt:lpstr>
      <vt:lpstr>Calibri</vt:lpstr>
      <vt:lpstr>Constantia</vt:lpstr>
      <vt:lpstr>opensans</vt:lpstr>
      <vt:lpstr>Times New Roman</vt:lpstr>
      <vt:lpstr>YouTube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PARÁMETROS EN UNA INSTALACIÓN</vt:lpstr>
      <vt:lpstr>HERRAMIENTA QUE NOS PERMITE CONFIGURAR LA ANTENA  DE LOS CLIENTES QUE UTILIZAN EL SISTEMA MIKROTIK</vt:lpstr>
      <vt:lpstr>Presentación de PowerPoint</vt:lpstr>
      <vt:lpstr>Presentación de PowerPoint</vt:lpstr>
      <vt:lpstr>Presentación de PowerPoint</vt:lpstr>
      <vt:lpstr>Revisamos si es necesaria una actualización de Firmware</vt:lpstr>
      <vt:lpstr>Presentación de PowerPoint</vt:lpstr>
      <vt:lpstr>RESETEO DEL EQUIPO</vt:lpstr>
      <vt:lpstr>CONFIGURACIÓN DEL EQUIPO</vt:lpstr>
      <vt:lpstr>Presentación de PowerPoint</vt:lpstr>
      <vt:lpstr>Presentación de PowerPoint</vt:lpstr>
      <vt:lpstr>Pestaña Wireless</vt:lpstr>
      <vt:lpstr>Pestaña Data Rate</vt:lpstr>
      <vt:lpstr>Pestaña Advanced</vt:lpstr>
      <vt:lpstr>Pestaña HT</vt:lpstr>
      <vt:lpstr>Pestaña HT MCS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- Nos dirigimos a IP—Firewall—Pestaña NAT y hacemos clic en Agregar</vt:lpstr>
      <vt:lpstr>- Ahora en - la Pestaña “Action” realizamos lo siguiente: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SAC</dc:creator>
  <cp:lastModifiedBy>Juan Enrique Arias</cp:lastModifiedBy>
  <cp:revision>22</cp:revision>
  <dcterms:created xsi:type="dcterms:W3CDTF">2022-05-16T14:49:26Z</dcterms:created>
  <dcterms:modified xsi:type="dcterms:W3CDTF">2023-01-12T00:43:00Z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2022-05-16T00:00:00Z</vt:filetime>
  </property>
</Properties>
</file>